
<file path=[Content_Types].xml><?xml version="1.0" encoding="utf-8"?>
<Types xmlns="http://schemas.openxmlformats.org/package/2006/content-types">
  <Default Extension="emf" ContentType="image/x-emf"/>
  <Default Extension="gif" ContentType="image/gif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7"/>
  </p:notesMasterIdLst>
  <p:sldIdLst>
    <p:sldId id="257" r:id="rId2"/>
    <p:sldId id="258" r:id="rId3"/>
    <p:sldId id="391" r:id="rId4"/>
    <p:sldId id="256" r:id="rId5"/>
    <p:sldId id="375" r:id="rId6"/>
    <p:sldId id="343" r:id="rId7"/>
    <p:sldId id="378" r:id="rId8"/>
    <p:sldId id="379" r:id="rId9"/>
    <p:sldId id="380" r:id="rId10"/>
    <p:sldId id="381" r:id="rId11"/>
    <p:sldId id="297" r:id="rId12"/>
    <p:sldId id="359" r:id="rId13"/>
    <p:sldId id="362" r:id="rId14"/>
    <p:sldId id="383" r:id="rId15"/>
    <p:sldId id="384" r:id="rId16"/>
    <p:sldId id="385" r:id="rId17"/>
    <p:sldId id="361" r:id="rId18"/>
    <p:sldId id="268" r:id="rId19"/>
    <p:sldId id="386" r:id="rId20"/>
    <p:sldId id="389" r:id="rId21"/>
    <p:sldId id="390" r:id="rId22"/>
    <p:sldId id="374" r:id="rId23"/>
    <p:sldId id="387" r:id="rId24"/>
    <p:sldId id="388" r:id="rId25"/>
    <p:sldId id="68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5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11" autoAdjust="0"/>
    <p:restoredTop sz="94522"/>
  </p:normalViewPr>
  <p:slideViewPr>
    <p:cSldViewPr snapToGrid="0">
      <p:cViewPr varScale="1">
        <p:scale>
          <a:sx n="70" d="100"/>
          <a:sy n="70" d="100"/>
        </p:scale>
        <p:origin x="624" y="5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E7D02E-56CD-6940-A8B5-319439EB55B3}" type="doc">
      <dgm:prSet loTypeId="urn:microsoft.com/office/officeart/2005/8/layout/cycle1" loCatId="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C9809F34-7ADA-9949-8290-AFE655FCE465}">
      <dgm:prSet phldrT="[Text]" phldr="1"/>
      <dgm:spPr/>
      <dgm:t>
        <a:bodyPr/>
        <a:lstStyle/>
        <a:p>
          <a:endParaRPr lang="en-US"/>
        </a:p>
      </dgm:t>
    </dgm:pt>
    <dgm:pt modelId="{672A5A08-99F9-4148-94E6-C7B0AE73CDA4}" type="parTrans" cxnId="{FB27D2A3-9BD7-BB40-8D47-4CDB43A02FEC}">
      <dgm:prSet/>
      <dgm:spPr/>
      <dgm:t>
        <a:bodyPr/>
        <a:lstStyle/>
        <a:p>
          <a:endParaRPr lang="en-US"/>
        </a:p>
      </dgm:t>
    </dgm:pt>
    <dgm:pt modelId="{16C0A3C7-33A3-EB46-AFCA-72597CD78956}" type="sibTrans" cxnId="{FB27D2A3-9BD7-BB40-8D47-4CDB43A02FEC}">
      <dgm:prSet/>
      <dgm:spPr/>
      <dgm:t>
        <a:bodyPr/>
        <a:lstStyle/>
        <a:p>
          <a:endParaRPr lang="en-US"/>
        </a:p>
      </dgm:t>
    </dgm:pt>
    <dgm:pt modelId="{EF47FE96-DB0C-6440-8567-EAE5F365D9E7}">
      <dgm:prSet phldrT="[Text]" phldr="1"/>
      <dgm:spPr/>
      <dgm:t>
        <a:bodyPr/>
        <a:lstStyle/>
        <a:p>
          <a:endParaRPr lang="en-US"/>
        </a:p>
      </dgm:t>
    </dgm:pt>
    <dgm:pt modelId="{E89725E1-07EC-6E4C-8076-913CE4D1DDCA}" type="parTrans" cxnId="{32ABEE6D-4988-6A47-A628-3ABF196FB828}">
      <dgm:prSet/>
      <dgm:spPr/>
      <dgm:t>
        <a:bodyPr/>
        <a:lstStyle/>
        <a:p>
          <a:endParaRPr lang="en-US"/>
        </a:p>
      </dgm:t>
    </dgm:pt>
    <dgm:pt modelId="{74FB05CA-FACC-2949-9286-79FBE604E9DE}" type="sibTrans" cxnId="{32ABEE6D-4988-6A47-A628-3ABF196FB828}">
      <dgm:prSet/>
      <dgm:spPr/>
      <dgm:t>
        <a:bodyPr/>
        <a:lstStyle/>
        <a:p>
          <a:endParaRPr lang="en-US"/>
        </a:p>
      </dgm:t>
    </dgm:pt>
    <dgm:pt modelId="{B3AA7464-5E7D-F74A-943F-508114708DE8}">
      <dgm:prSet phldrT="[Text]" phldr="1"/>
      <dgm:spPr/>
      <dgm:t>
        <a:bodyPr/>
        <a:lstStyle/>
        <a:p>
          <a:endParaRPr lang="en-US"/>
        </a:p>
      </dgm:t>
    </dgm:pt>
    <dgm:pt modelId="{C2687A9C-31C2-234E-A151-46375284105C}" type="parTrans" cxnId="{98D42A72-1303-774F-A841-7B5C9955514A}">
      <dgm:prSet/>
      <dgm:spPr/>
      <dgm:t>
        <a:bodyPr/>
        <a:lstStyle/>
        <a:p>
          <a:endParaRPr lang="en-US"/>
        </a:p>
      </dgm:t>
    </dgm:pt>
    <dgm:pt modelId="{A7A5715B-3422-2941-B4F6-CA8590E0B290}" type="sibTrans" cxnId="{98D42A72-1303-774F-A841-7B5C9955514A}">
      <dgm:prSet/>
      <dgm:spPr/>
      <dgm:t>
        <a:bodyPr/>
        <a:lstStyle/>
        <a:p>
          <a:endParaRPr lang="en-US"/>
        </a:p>
      </dgm:t>
    </dgm:pt>
    <dgm:pt modelId="{A22C2C93-5560-E446-9576-510CF81862F7}">
      <dgm:prSet phldrT="[Text]" phldr="1"/>
      <dgm:spPr/>
      <dgm:t>
        <a:bodyPr/>
        <a:lstStyle/>
        <a:p>
          <a:endParaRPr lang="en-US"/>
        </a:p>
      </dgm:t>
    </dgm:pt>
    <dgm:pt modelId="{B1FD93BD-86B7-B146-8ABE-11F8626116E3}" type="parTrans" cxnId="{84A9C269-BEB7-944F-B7B0-3F760F183D77}">
      <dgm:prSet/>
      <dgm:spPr/>
      <dgm:t>
        <a:bodyPr/>
        <a:lstStyle/>
        <a:p>
          <a:endParaRPr lang="en-US"/>
        </a:p>
      </dgm:t>
    </dgm:pt>
    <dgm:pt modelId="{A2EA9FD7-D2E8-1D41-99FF-2465D1A6A387}" type="sibTrans" cxnId="{84A9C269-BEB7-944F-B7B0-3F760F183D77}">
      <dgm:prSet/>
      <dgm:spPr/>
      <dgm:t>
        <a:bodyPr/>
        <a:lstStyle/>
        <a:p>
          <a:endParaRPr lang="en-US"/>
        </a:p>
      </dgm:t>
    </dgm:pt>
    <dgm:pt modelId="{5BDE7675-056A-1049-9C29-B2A393CB0B00}">
      <dgm:prSet phldrT="[Text]" phldr="1"/>
      <dgm:spPr/>
      <dgm:t>
        <a:bodyPr/>
        <a:lstStyle/>
        <a:p>
          <a:endParaRPr lang="en-US"/>
        </a:p>
      </dgm:t>
    </dgm:pt>
    <dgm:pt modelId="{46A10BE1-8722-7449-8C48-4851E10E7211}" type="parTrans" cxnId="{1CDABA0E-0BDA-AD4B-939D-E85D658F901D}">
      <dgm:prSet/>
      <dgm:spPr/>
      <dgm:t>
        <a:bodyPr/>
        <a:lstStyle/>
        <a:p>
          <a:endParaRPr lang="en-US"/>
        </a:p>
      </dgm:t>
    </dgm:pt>
    <dgm:pt modelId="{A7C50951-261E-B94E-B02C-CFDF037E7392}" type="sibTrans" cxnId="{1CDABA0E-0BDA-AD4B-939D-E85D658F901D}">
      <dgm:prSet/>
      <dgm:spPr/>
      <dgm:t>
        <a:bodyPr/>
        <a:lstStyle/>
        <a:p>
          <a:endParaRPr lang="en-US"/>
        </a:p>
      </dgm:t>
    </dgm:pt>
    <dgm:pt modelId="{B14C27CF-10D4-8D41-BCAD-BBC761F4DE5C}" type="pres">
      <dgm:prSet presAssocID="{8CE7D02E-56CD-6940-A8B5-319439EB55B3}" presName="cycle" presStyleCnt="0">
        <dgm:presLayoutVars>
          <dgm:dir/>
          <dgm:resizeHandles val="exact"/>
        </dgm:presLayoutVars>
      </dgm:prSet>
      <dgm:spPr/>
    </dgm:pt>
    <dgm:pt modelId="{8EDF486B-AE35-6E41-BCD6-DDF50448B715}" type="pres">
      <dgm:prSet presAssocID="{C9809F34-7ADA-9949-8290-AFE655FCE465}" presName="dummy" presStyleCnt="0"/>
      <dgm:spPr/>
    </dgm:pt>
    <dgm:pt modelId="{B3E8A433-E07E-0B4C-B6DF-0C304FB58584}" type="pres">
      <dgm:prSet presAssocID="{C9809F34-7ADA-9949-8290-AFE655FCE465}" presName="node" presStyleLbl="revTx" presStyleIdx="0" presStyleCnt="5">
        <dgm:presLayoutVars>
          <dgm:bulletEnabled val="1"/>
        </dgm:presLayoutVars>
      </dgm:prSet>
      <dgm:spPr/>
    </dgm:pt>
    <dgm:pt modelId="{623006BA-1097-DD46-B3ED-5FD385082BB2}" type="pres">
      <dgm:prSet presAssocID="{16C0A3C7-33A3-EB46-AFCA-72597CD78956}" presName="sibTrans" presStyleLbl="node1" presStyleIdx="0" presStyleCnt="5"/>
      <dgm:spPr/>
    </dgm:pt>
    <dgm:pt modelId="{B6DCCA18-0AE2-404A-B23D-4CEF3D93F329}" type="pres">
      <dgm:prSet presAssocID="{EF47FE96-DB0C-6440-8567-EAE5F365D9E7}" presName="dummy" presStyleCnt="0"/>
      <dgm:spPr/>
    </dgm:pt>
    <dgm:pt modelId="{8DA5E46E-7302-1243-8913-E715F72E683B}" type="pres">
      <dgm:prSet presAssocID="{EF47FE96-DB0C-6440-8567-EAE5F365D9E7}" presName="node" presStyleLbl="revTx" presStyleIdx="1" presStyleCnt="5">
        <dgm:presLayoutVars>
          <dgm:bulletEnabled val="1"/>
        </dgm:presLayoutVars>
      </dgm:prSet>
      <dgm:spPr/>
    </dgm:pt>
    <dgm:pt modelId="{25752490-8936-6B43-AF15-7DFAF471775C}" type="pres">
      <dgm:prSet presAssocID="{74FB05CA-FACC-2949-9286-79FBE604E9DE}" presName="sibTrans" presStyleLbl="node1" presStyleIdx="1" presStyleCnt="5"/>
      <dgm:spPr/>
    </dgm:pt>
    <dgm:pt modelId="{A0ED17EF-ACFB-A74D-9B1F-EAC7DD49E266}" type="pres">
      <dgm:prSet presAssocID="{B3AA7464-5E7D-F74A-943F-508114708DE8}" presName="dummy" presStyleCnt="0"/>
      <dgm:spPr/>
    </dgm:pt>
    <dgm:pt modelId="{0940955C-A00A-A446-8907-ADE314B35D76}" type="pres">
      <dgm:prSet presAssocID="{B3AA7464-5E7D-F74A-943F-508114708DE8}" presName="node" presStyleLbl="revTx" presStyleIdx="2" presStyleCnt="5">
        <dgm:presLayoutVars>
          <dgm:bulletEnabled val="1"/>
        </dgm:presLayoutVars>
      </dgm:prSet>
      <dgm:spPr/>
    </dgm:pt>
    <dgm:pt modelId="{76A4B65D-FC9C-8A47-A2FC-A4FDF009ED6D}" type="pres">
      <dgm:prSet presAssocID="{A7A5715B-3422-2941-B4F6-CA8590E0B290}" presName="sibTrans" presStyleLbl="node1" presStyleIdx="2" presStyleCnt="5"/>
      <dgm:spPr/>
    </dgm:pt>
    <dgm:pt modelId="{AE326B6C-3A87-A041-AE07-32EBFD0BEAF6}" type="pres">
      <dgm:prSet presAssocID="{A22C2C93-5560-E446-9576-510CF81862F7}" presName="dummy" presStyleCnt="0"/>
      <dgm:spPr/>
    </dgm:pt>
    <dgm:pt modelId="{23A3AA92-5A72-BF48-A33B-71E026924A4D}" type="pres">
      <dgm:prSet presAssocID="{A22C2C93-5560-E446-9576-510CF81862F7}" presName="node" presStyleLbl="revTx" presStyleIdx="3" presStyleCnt="5">
        <dgm:presLayoutVars>
          <dgm:bulletEnabled val="1"/>
        </dgm:presLayoutVars>
      </dgm:prSet>
      <dgm:spPr/>
    </dgm:pt>
    <dgm:pt modelId="{AD6E4989-969D-2E4E-95DE-E2EAEFD9BC5F}" type="pres">
      <dgm:prSet presAssocID="{A2EA9FD7-D2E8-1D41-99FF-2465D1A6A387}" presName="sibTrans" presStyleLbl="node1" presStyleIdx="3" presStyleCnt="5"/>
      <dgm:spPr/>
    </dgm:pt>
    <dgm:pt modelId="{08D3F72A-AE9E-9A4E-9C59-82AFD45B4940}" type="pres">
      <dgm:prSet presAssocID="{5BDE7675-056A-1049-9C29-B2A393CB0B00}" presName="dummy" presStyleCnt="0"/>
      <dgm:spPr/>
    </dgm:pt>
    <dgm:pt modelId="{333E0D60-63F6-5340-AC0E-6DD7486BA6E8}" type="pres">
      <dgm:prSet presAssocID="{5BDE7675-056A-1049-9C29-B2A393CB0B00}" presName="node" presStyleLbl="revTx" presStyleIdx="4" presStyleCnt="5">
        <dgm:presLayoutVars>
          <dgm:bulletEnabled val="1"/>
        </dgm:presLayoutVars>
      </dgm:prSet>
      <dgm:spPr/>
    </dgm:pt>
    <dgm:pt modelId="{A63A4195-6A10-E045-99C8-D29C7D850BEA}" type="pres">
      <dgm:prSet presAssocID="{A7C50951-261E-B94E-B02C-CFDF037E7392}" presName="sibTrans" presStyleLbl="node1" presStyleIdx="4" presStyleCnt="5"/>
      <dgm:spPr/>
    </dgm:pt>
  </dgm:ptLst>
  <dgm:cxnLst>
    <dgm:cxn modelId="{1CDABA0E-0BDA-AD4B-939D-E85D658F901D}" srcId="{8CE7D02E-56CD-6940-A8B5-319439EB55B3}" destId="{5BDE7675-056A-1049-9C29-B2A393CB0B00}" srcOrd="4" destOrd="0" parTransId="{46A10BE1-8722-7449-8C48-4851E10E7211}" sibTransId="{A7C50951-261E-B94E-B02C-CFDF037E7392}"/>
    <dgm:cxn modelId="{225D3F2C-27E0-7840-9875-0F9052F860FB}" type="presOf" srcId="{8CE7D02E-56CD-6940-A8B5-319439EB55B3}" destId="{B14C27CF-10D4-8D41-BCAD-BBC761F4DE5C}" srcOrd="0" destOrd="0" presId="urn:microsoft.com/office/officeart/2005/8/layout/cycle1"/>
    <dgm:cxn modelId="{AF363C5B-0FD8-A24D-8BA1-9A21E7D074D4}" type="presOf" srcId="{C9809F34-7ADA-9949-8290-AFE655FCE465}" destId="{B3E8A433-E07E-0B4C-B6DF-0C304FB58584}" srcOrd="0" destOrd="0" presId="urn:microsoft.com/office/officeart/2005/8/layout/cycle1"/>
    <dgm:cxn modelId="{6C29885D-1D0A-B24C-93C5-F478B3B2CD4C}" type="presOf" srcId="{16C0A3C7-33A3-EB46-AFCA-72597CD78956}" destId="{623006BA-1097-DD46-B3ED-5FD385082BB2}" srcOrd="0" destOrd="0" presId="urn:microsoft.com/office/officeart/2005/8/layout/cycle1"/>
    <dgm:cxn modelId="{84A9C269-BEB7-944F-B7B0-3F760F183D77}" srcId="{8CE7D02E-56CD-6940-A8B5-319439EB55B3}" destId="{A22C2C93-5560-E446-9576-510CF81862F7}" srcOrd="3" destOrd="0" parTransId="{B1FD93BD-86B7-B146-8ABE-11F8626116E3}" sibTransId="{A2EA9FD7-D2E8-1D41-99FF-2465D1A6A387}"/>
    <dgm:cxn modelId="{32ABEE6D-4988-6A47-A628-3ABF196FB828}" srcId="{8CE7D02E-56CD-6940-A8B5-319439EB55B3}" destId="{EF47FE96-DB0C-6440-8567-EAE5F365D9E7}" srcOrd="1" destOrd="0" parTransId="{E89725E1-07EC-6E4C-8076-913CE4D1DDCA}" sibTransId="{74FB05CA-FACC-2949-9286-79FBE604E9DE}"/>
    <dgm:cxn modelId="{98D42A72-1303-774F-A841-7B5C9955514A}" srcId="{8CE7D02E-56CD-6940-A8B5-319439EB55B3}" destId="{B3AA7464-5E7D-F74A-943F-508114708DE8}" srcOrd="2" destOrd="0" parTransId="{C2687A9C-31C2-234E-A151-46375284105C}" sibTransId="{A7A5715B-3422-2941-B4F6-CA8590E0B290}"/>
    <dgm:cxn modelId="{C04F918D-6CD3-A749-87BE-2729DE72B66C}" type="presOf" srcId="{5BDE7675-056A-1049-9C29-B2A393CB0B00}" destId="{333E0D60-63F6-5340-AC0E-6DD7486BA6E8}" srcOrd="0" destOrd="0" presId="urn:microsoft.com/office/officeart/2005/8/layout/cycle1"/>
    <dgm:cxn modelId="{92BDF78F-05A8-134E-8118-16C6DF8C40D8}" type="presOf" srcId="{A2EA9FD7-D2E8-1D41-99FF-2465D1A6A387}" destId="{AD6E4989-969D-2E4E-95DE-E2EAEFD9BC5F}" srcOrd="0" destOrd="0" presId="urn:microsoft.com/office/officeart/2005/8/layout/cycle1"/>
    <dgm:cxn modelId="{BF825F9C-3656-0F44-AA19-1B13F7DCC7C2}" type="presOf" srcId="{B3AA7464-5E7D-F74A-943F-508114708DE8}" destId="{0940955C-A00A-A446-8907-ADE314B35D76}" srcOrd="0" destOrd="0" presId="urn:microsoft.com/office/officeart/2005/8/layout/cycle1"/>
    <dgm:cxn modelId="{FB27D2A3-9BD7-BB40-8D47-4CDB43A02FEC}" srcId="{8CE7D02E-56CD-6940-A8B5-319439EB55B3}" destId="{C9809F34-7ADA-9949-8290-AFE655FCE465}" srcOrd="0" destOrd="0" parTransId="{672A5A08-99F9-4148-94E6-C7B0AE73CDA4}" sibTransId="{16C0A3C7-33A3-EB46-AFCA-72597CD78956}"/>
    <dgm:cxn modelId="{88EDA5AF-BB33-014D-8885-2767406845C7}" type="presOf" srcId="{A22C2C93-5560-E446-9576-510CF81862F7}" destId="{23A3AA92-5A72-BF48-A33B-71E026924A4D}" srcOrd="0" destOrd="0" presId="urn:microsoft.com/office/officeart/2005/8/layout/cycle1"/>
    <dgm:cxn modelId="{93ABD7B0-6910-5049-A534-E78B9A3E4C41}" type="presOf" srcId="{EF47FE96-DB0C-6440-8567-EAE5F365D9E7}" destId="{8DA5E46E-7302-1243-8913-E715F72E683B}" srcOrd="0" destOrd="0" presId="urn:microsoft.com/office/officeart/2005/8/layout/cycle1"/>
    <dgm:cxn modelId="{50148BF0-457C-1A48-BA72-941C50CDC9DA}" type="presOf" srcId="{A7C50951-261E-B94E-B02C-CFDF037E7392}" destId="{A63A4195-6A10-E045-99C8-D29C7D850BEA}" srcOrd="0" destOrd="0" presId="urn:microsoft.com/office/officeart/2005/8/layout/cycle1"/>
    <dgm:cxn modelId="{C63D0EF6-C400-0946-8A53-32CDF54B0E0F}" type="presOf" srcId="{74FB05CA-FACC-2949-9286-79FBE604E9DE}" destId="{25752490-8936-6B43-AF15-7DFAF471775C}" srcOrd="0" destOrd="0" presId="urn:microsoft.com/office/officeart/2005/8/layout/cycle1"/>
    <dgm:cxn modelId="{76C637F7-71E2-D740-B3EC-C4783F2EA591}" type="presOf" srcId="{A7A5715B-3422-2941-B4F6-CA8590E0B290}" destId="{76A4B65D-FC9C-8A47-A2FC-A4FDF009ED6D}" srcOrd="0" destOrd="0" presId="urn:microsoft.com/office/officeart/2005/8/layout/cycle1"/>
    <dgm:cxn modelId="{B9833868-5BD0-4F4A-A196-FBFA9447DA7E}" type="presParOf" srcId="{B14C27CF-10D4-8D41-BCAD-BBC761F4DE5C}" destId="{8EDF486B-AE35-6E41-BCD6-DDF50448B715}" srcOrd="0" destOrd="0" presId="urn:microsoft.com/office/officeart/2005/8/layout/cycle1"/>
    <dgm:cxn modelId="{E2C3B089-6E45-0548-AAEE-79A680B07CCE}" type="presParOf" srcId="{B14C27CF-10D4-8D41-BCAD-BBC761F4DE5C}" destId="{B3E8A433-E07E-0B4C-B6DF-0C304FB58584}" srcOrd="1" destOrd="0" presId="urn:microsoft.com/office/officeart/2005/8/layout/cycle1"/>
    <dgm:cxn modelId="{4FE03F14-9AFC-444D-BC62-9F42C7D4B024}" type="presParOf" srcId="{B14C27CF-10D4-8D41-BCAD-BBC761F4DE5C}" destId="{623006BA-1097-DD46-B3ED-5FD385082BB2}" srcOrd="2" destOrd="0" presId="urn:microsoft.com/office/officeart/2005/8/layout/cycle1"/>
    <dgm:cxn modelId="{15F21105-B099-D74A-9478-534787553C75}" type="presParOf" srcId="{B14C27CF-10D4-8D41-BCAD-BBC761F4DE5C}" destId="{B6DCCA18-0AE2-404A-B23D-4CEF3D93F329}" srcOrd="3" destOrd="0" presId="urn:microsoft.com/office/officeart/2005/8/layout/cycle1"/>
    <dgm:cxn modelId="{75213CE9-4FFE-4047-8F11-96D28B8DFFB0}" type="presParOf" srcId="{B14C27CF-10D4-8D41-BCAD-BBC761F4DE5C}" destId="{8DA5E46E-7302-1243-8913-E715F72E683B}" srcOrd="4" destOrd="0" presId="urn:microsoft.com/office/officeart/2005/8/layout/cycle1"/>
    <dgm:cxn modelId="{70B92AF5-6A15-4B42-9FD6-4D7CB2421CCE}" type="presParOf" srcId="{B14C27CF-10D4-8D41-BCAD-BBC761F4DE5C}" destId="{25752490-8936-6B43-AF15-7DFAF471775C}" srcOrd="5" destOrd="0" presId="urn:microsoft.com/office/officeart/2005/8/layout/cycle1"/>
    <dgm:cxn modelId="{1F9A08F2-2FB1-B94C-B75C-286C58824AB5}" type="presParOf" srcId="{B14C27CF-10D4-8D41-BCAD-BBC761F4DE5C}" destId="{A0ED17EF-ACFB-A74D-9B1F-EAC7DD49E266}" srcOrd="6" destOrd="0" presId="urn:microsoft.com/office/officeart/2005/8/layout/cycle1"/>
    <dgm:cxn modelId="{D5C87ADC-9F71-E646-A608-C8B139F3E0B2}" type="presParOf" srcId="{B14C27CF-10D4-8D41-BCAD-BBC761F4DE5C}" destId="{0940955C-A00A-A446-8907-ADE314B35D76}" srcOrd="7" destOrd="0" presId="urn:microsoft.com/office/officeart/2005/8/layout/cycle1"/>
    <dgm:cxn modelId="{B035B247-80B3-5649-AE6D-AE1B00CED9BC}" type="presParOf" srcId="{B14C27CF-10D4-8D41-BCAD-BBC761F4DE5C}" destId="{76A4B65D-FC9C-8A47-A2FC-A4FDF009ED6D}" srcOrd="8" destOrd="0" presId="urn:microsoft.com/office/officeart/2005/8/layout/cycle1"/>
    <dgm:cxn modelId="{FCA5006F-7742-334A-AA43-89AF987BF950}" type="presParOf" srcId="{B14C27CF-10D4-8D41-BCAD-BBC761F4DE5C}" destId="{AE326B6C-3A87-A041-AE07-32EBFD0BEAF6}" srcOrd="9" destOrd="0" presId="urn:microsoft.com/office/officeart/2005/8/layout/cycle1"/>
    <dgm:cxn modelId="{714E6A42-BC17-6F42-B00D-A0139BE4AA42}" type="presParOf" srcId="{B14C27CF-10D4-8D41-BCAD-BBC761F4DE5C}" destId="{23A3AA92-5A72-BF48-A33B-71E026924A4D}" srcOrd="10" destOrd="0" presId="urn:microsoft.com/office/officeart/2005/8/layout/cycle1"/>
    <dgm:cxn modelId="{F625AAA6-C415-BD4D-B5A3-BA03DD3CCECC}" type="presParOf" srcId="{B14C27CF-10D4-8D41-BCAD-BBC761F4DE5C}" destId="{AD6E4989-969D-2E4E-95DE-E2EAEFD9BC5F}" srcOrd="11" destOrd="0" presId="urn:microsoft.com/office/officeart/2005/8/layout/cycle1"/>
    <dgm:cxn modelId="{7658EA3C-3E74-7A41-B4E0-5DE1E5CDFDB9}" type="presParOf" srcId="{B14C27CF-10D4-8D41-BCAD-BBC761F4DE5C}" destId="{08D3F72A-AE9E-9A4E-9C59-82AFD45B4940}" srcOrd="12" destOrd="0" presId="urn:microsoft.com/office/officeart/2005/8/layout/cycle1"/>
    <dgm:cxn modelId="{DC512407-CF1D-B045-A71F-F26C149959BE}" type="presParOf" srcId="{B14C27CF-10D4-8D41-BCAD-BBC761F4DE5C}" destId="{333E0D60-63F6-5340-AC0E-6DD7486BA6E8}" srcOrd="13" destOrd="0" presId="urn:microsoft.com/office/officeart/2005/8/layout/cycle1"/>
    <dgm:cxn modelId="{2E5CC630-BCCF-4347-A7A1-FA06E45BE257}" type="presParOf" srcId="{B14C27CF-10D4-8D41-BCAD-BBC761F4DE5C}" destId="{A63A4195-6A10-E045-99C8-D29C7D850BEA}" srcOrd="14" destOrd="0" presId="urn:microsoft.com/office/officeart/2005/8/layout/cycle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E7D02E-56CD-6940-A8B5-319439EB55B3}" type="doc">
      <dgm:prSet loTypeId="urn:microsoft.com/office/officeart/2005/8/layout/cycle1" loCatId="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C9809F34-7ADA-9949-8290-AFE655FCE465}">
      <dgm:prSet phldrT="[Text]" phldr="1"/>
      <dgm:spPr/>
      <dgm:t>
        <a:bodyPr/>
        <a:lstStyle/>
        <a:p>
          <a:endParaRPr lang="en-US"/>
        </a:p>
      </dgm:t>
    </dgm:pt>
    <dgm:pt modelId="{672A5A08-99F9-4148-94E6-C7B0AE73CDA4}" type="parTrans" cxnId="{FB27D2A3-9BD7-BB40-8D47-4CDB43A02FEC}">
      <dgm:prSet/>
      <dgm:spPr/>
      <dgm:t>
        <a:bodyPr/>
        <a:lstStyle/>
        <a:p>
          <a:endParaRPr lang="en-US"/>
        </a:p>
      </dgm:t>
    </dgm:pt>
    <dgm:pt modelId="{16C0A3C7-33A3-EB46-AFCA-72597CD78956}" type="sibTrans" cxnId="{FB27D2A3-9BD7-BB40-8D47-4CDB43A02FEC}">
      <dgm:prSet/>
      <dgm:spPr/>
      <dgm:t>
        <a:bodyPr/>
        <a:lstStyle/>
        <a:p>
          <a:endParaRPr lang="en-US"/>
        </a:p>
      </dgm:t>
    </dgm:pt>
    <dgm:pt modelId="{EF47FE96-DB0C-6440-8567-EAE5F365D9E7}">
      <dgm:prSet phldrT="[Text]" phldr="1"/>
      <dgm:spPr/>
      <dgm:t>
        <a:bodyPr/>
        <a:lstStyle/>
        <a:p>
          <a:endParaRPr lang="en-US"/>
        </a:p>
      </dgm:t>
    </dgm:pt>
    <dgm:pt modelId="{E89725E1-07EC-6E4C-8076-913CE4D1DDCA}" type="parTrans" cxnId="{32ABEE6D-4988-6A47-A628-3ABF196FB828}">
      <dgm:prSet/>
      <dgm:spPr/>
      <dgm:t>
        <a:bodyPr/>
        <a:lstStyle/>
        <a:p>
          <a:endParaRPr lang="en-US"/>
        </a:p>
      </dgm:t>
    </dgm:pt>
    <dgm:pt modelId="{74FB05CA-FACC-2949-9286-79FBE604E9DE}" type="sibTrans" cxnId="{32ABEE6D-4988-6A47-A628-3ABF196FB828}">
      <dgm:prSet/>
      <dgm:spPr/>
      <dgm:t>
        <a:bodyPr/>
        <a:lstStyle/>
        <a:p>
          <a:endParaRPr lang="en-US"/>
        </a:p>
      </dgm:t>
    </dgm:pt>
    <dgm:pt modelId="{B3AA7464-5E7D-F74A-943F-508114708DE8}">
      <dgm:prSet phldrT="[Text]" phldr="1"/>
      <dgm:spPr/>
      <dgm:t>
        <a:bodyPr/>
        <a:lstStyle/>
        <a:p>
          <a:endParaRPr lang="en-US"/>
        </a:p>
      </dgm:t>
    </dgm:pt>
    <dgm:pt modelId="{C2687A9C-31C2-234E-A151-46375284105C}" type="parTrans" cxnId="{98D42A72-1303-774F-A841-7B5C9955514A}">
      <dgm:prSet/>
      <dgm:spPr/>
      <dgm:t>
        <a:bodyPr/>
        <a:lstStyle/>
        <a:p>
          <a:endParaRPr lang="en-US"/>
        </a:p>
      </dgm:t>
    </dgm:pt>
    <dgm:pt modelId="{A7A5715B-3422-2941-B4F6-CA8590E0B290}" type="sibTrans" cxnId="{98D42A72-1303-774F-A841-7B5C9955514A}">
      <dgm:prSet/>
      <dgm:spPr/>
      <dgm:t>
        <a:bodyPr/>
        <a:lstStyle/>
        <a:p>
          <a:endParaRPr lang="en-US"/>
        </a:p>
      </dgm:t>
    </dgm:pt>
    <dgm:pt modelId="{A22C2C93-5560-E446-9576-510CF81862F7}">
      <dgm:prSet phldrT="[Text]" phldr="1"/>
      <dgm:spPr/>
      <dgm:t>
        <a:bodyPr/>
        <a:lstStyle/>
        <a:p>
          <a:endParaRPr lang="en-US"/>
        </a:p>
      </dgm:t>
    </dgm:pt>
    <dgm:pt modelId="{B1FD93BD-86B7-B146-8ABE-11F8626116E3}" type="parTrans" cxnId="{84A9C269-BEB7-944F-B7B0-3F760F183D77}">
      <dgm:prSet/>
      <dgm:spPr/>
      <dgm:t>
        <a:bodyPr/>
        <a:lstStyle/>
        <a:p>
          <a:endParaRPr lang="en-US"/>
        </a:p>
      </dgm:t>
    </dgm:pt>
    <dgm:pt modelId="{A2EA9FD7-D2E8-1D41-99FF-2465D1A6A387}" type="sibTrans" cxnId="{84A9C269-BEB7-944F-B7B0-3F760F183D77}">
      <dgm:prSet/>
      <dgm:spPr/>
      <dgm:t>
        <a:bodyPr/>
        <a:lstStyle/>
        <a:p>
          <a:endParaRPr lang="en-US"/>
        </a:p>
      </dgm:t>
    </dgm:pt>
    <dgm:pt modelId="{5BDE7675-056A-1049-9C29-B2A393CB0B00}">
      <dgm:prSet phldrT="[Text]" phldr="1"/>
      <dgm:spPr/>
      <dgm:t>
        <a:bodyPr/>
        <a:lstStyle/>
        <a:p>
          <a:endParaRPr lang="en-US"/>
        </a:p>
      </dgm:t>
    </dgm:pt>
    <dgm:pt modelId="{46A10BE1-8722-7449-8C48-4851E10E7211}" type="parTrans" cxnId="{1CDABA0E-0BDA-AD4B-939D-E85D658F901D}">
      <dgm:prSet/>
      <dgm:spPr/>
      <dgm:t>
        <a:bodyPr/>
        <a:lstStyle/>
        <a:p>
          <a:endParaRPr lang="en-US"/>
        </a:p>
      </dgm:t>
    </dgm:pt>
    <dgm:pt modelId="{A7C50951-261E-B94E-B02C-CFDF037E7392}" type="sibTrans" cxnId="{1CDABA0E-0BDA-AD4B-939D-E85D658F901D}">
      <dgm:prSet/>
      <dgm:spPr/>
      <dgm:t>
        <a:bodyPr/>
        <a:lstStyle/>
        <a:p>
          <a:endParaRPr lang="en-US"/>
        </a:p>
      </dgm:t>
    </dgm:pt>
    <dgm:pt modelId="{B14C27CF-10D4-8D41-BCAD-BBC761F4DE5C}" type="pres">
      <dgm:prSet presAssocID="{8CE7D02E-56CD-6940-A8B5-319439EB55B3}" presName="cycle" presStyleCnt="0">
        <dgm:presLayoutVars>
          <dgm:dir/>
          <dgm:resizeHandles val="exact"/>
        </dgm:presLayoutVars>
      </dgm:prSet>
      <dgm:spPr/>
    </dgm:pt>
    <dgm:pt modelId="{8EDF486B-AE35-6E41-BCD6-DDF50448B715}" type="pres">
      <dgm:prSet presAssocID="{C9809F34-7ADA-9949-8290-AFE655FCE465}" presName="dummy" presStyleCnt="0"/>
      <dgm:spPr/>
    </dgm:pt>
    <dgm:pt modelId="{B3E8A433-E07E-0B4C-B6DF-0C304FB58584}" type="pres">
      <dgm:prSet presAssocID="{C9809F34-7ADA-9949-8290-AFE655FCE465}" presName="node" presStyleLbl="revTx" presStyleIdx="0" presStyleCnt="5">
        <dgm:presLayoutVars>
          <dgm:bulletEnabled val="1"/>
        </dgm:presLayoutVars>
      </dgm:prSet>
      <dgm:spPr/>
    </dgm:pt>
    <dgm:pt modelId="{623006BA-1097-DD46-B3ED-5FD385082BB2}" type="pres">
      <dgm:prSet presAssocID="{16C0A3C7-33A3-EB46-AFCA-72597CD78956}" presName="sibTrans" presStyleLbl="node1" presStyleIdx="0" presStyleCnt="5"/>
      <dgm:spPr/>
    </dgm:pt>
    <dgm:pt modelId="{B6DCCA18-0AE2-404A-B23D-4CEF3D93F329}" type="pres">
      <dgm:prSet presAssocID="{EF47FE96-DB0C-6440-8567-EAE5F365D9E7}" presName="dummy" presStyleCnt="0"/>
      <dgm:spPr/>
    </dgm:pt>
    <dgm:pt modelId="{8DA5E46E-7302-1243-8913-E715F72E683B}" type="pres">
      <dgm:prSet presAssocID="{EF47FE96-DB0C-6440-8567-EAE5F365D9E7}" presName="node" presStyleLbl="revTx" presStyleIdx="1" presStyleCnt="5">
        <dgm:presLayoutVars>
          <dgm:bulletEnabled val="1"/>
        </dgm:presLayoutVars>
      </dgm:prSet>
      <dgm:spPr/>
    </dgm:pt>
    <dgm:pt modelId="{25752490-8936-6B43-AF15-7DFAF471775C}" type="pres">
      <dgm:prSet presAssocID="{74FB05CA-FACC-2949-9286-79FBE604E9DE}" presName="sibTrans" presStyleLbl="node1" presStyleIdx="1" presStyleCnt="5"/>
      <dgm:spPr/>
    </dgm:pt>
    <dgm:pt modelId="{A0ED17EF-ACFB-A74D-9B1F-EAC7DD49E266}" type="pres">
      <dgm:prSet presAssocID="{B3AA7464-5E7D-F74A-943F-508114708DE8}" presName="dummy" presStyleCnt="0"/>
      <dgm:spPr/>
    </dgm:pt>
    <dgm:pt modelId="{0940955C-A00A-A446-8907-ADE314B35D76}" type="pres">
      <dgm:prSet presAssocID="{B3AA7464-5E7D-F74A-943F-508114708DE8}" presName="node" presStyleLbl="revTx" presStyleIdx="2" presStyleCnt="5">
        <dgm:presLayoutVars>
          <dgm:bulletEnabled val="1"/>
        </dgm:presLayoutVars>
      </dgm:prSet>
      <dgm:spPr/>
    </dgm:pt>
    <dgm:pt modelId="{76A4B65D-FC9C-8A47-A2FC-A4FDF009ED6D}" type="pres">
      <dgm:prSet presAssocID="{A7A5715B-3422-2941-B4F6-CA8590E0B290}" presName="sibTrans" presStyleLbl="node1" presStyleIdx="2" presStyleCnt="5"/>
      <dgm:spPr/>
    </dgm:pt>
    <dgm:pt modelId="{AE326B6C-3A87-A041-AE07-32EBFD0BEAF6}" type="pres">
      <dgm:prSet presAssocID="{A22C2C93-5560-E446-9576-510CF81862F7}" presName="dummy" presStyleCnt="0"/>
      <dgm:spPr/>
    </dgm:pt>
    <dgm:pt modelId="{23A3AA92-5A72-BF48-A33B-71E026924A4D}" type="pres">
      <dgm:prSet presAssocID="{A22C2C93-5560-E446-9576-510CF81862F7}" presName="node" presStyleLbl="revTx" presStyleIdx="3" presStyleCnt="5">
        <dgm:presLayoutVars>
          <dgm:bulletEnabled val="1"/>
        </dgm:presLayoutVars>
      </dgm:prSet>
      <dgm:spPr/>
    </dgm:pt>
    <dgm:pt modelId="{AD6E4989-969D-2E4E-95DE-E2EAEFD9BC5F}" type="pres">
      <dgm:prSet presAssocID="{A2EA9FD7-D2E8-1D41-99FF-2465D1A6A387}" presName="sibTrans" presStyleLbl="node1" presStyleIdx="3" presStyleCnt="5"/>
      <dgm:spPr/>
    </dgm:pt>
    <dgm:pt modelId="{08D3F72A-AE9E-9A4E-9C59-82AFD45B4940}" type="pres">
      <dgm:prSet presAssocID="{5BDE7675-056A-1049-9C29-B2A393CB0B00}" presName="dummy" presStyleCnt="0"/>
      <dgm:spPr/>
    </dgm:pt>
    <dgm:pt modelId="{333E0D60-63F6-5340-AC0E-6DD7486BA6E8}" type="pres">
      <dgm:prSet presAssocID="{5BDE7675-056A-1049-9C29-B2A393CB0B00}" presName="node" presStyleLbl="revTx" presStyleIdx="4" presStyleCnt="5">
        <dgm:presLayoutVars>
          <dgm:bulletEnabled val="1"/>
        </dgm:presLayoutVars>
      </dgm:prSet>
      <dgm:spPr/>
    </dgm:pt>
    <dgm:pt modelId="{A63A4195-6A10-E045-99C8-D29C7D850BEA}" type="pres">
      <dgm:prSet presAssocID="{A7C50951-261E-B94E-B02C-CFDF037E7392}" presName="sibTrans" presStyleLbl="node1" presStyleIdx="4" presStyleCnt="5"/>
      <dgm:spPr/>
    </dgm:pt>
  </dgm:ptLst>
  <dgm:cxnLst>
    <dgm:cxn modelId="{1CDABA0E-0BDA-AD4B-939D-E85D658F901D}" srcId="{8CE7D02E-56CD-6940-A8B5-319439EB55B3}" destId="{5BDE7675-056A-1049-9C29-B2A393CB0B00}" srcOrd="4" destOrd="0" parTransId="{46A10BE1-8722-7449-8C48-4851E10E7211}" sibTransId="{A7C50951-261E-B94E-B02C-CFDF037E7392}"/>
    <dgm:cxn modelId="{225D3F2C-27E0-7840-9875-0F9052F860FB}" type="presOf" srcId="{8CE7D02E-56CD-6940-A8B5-319439EB55B3}" destId="{B14C27CF-10D4-8D41-BCAD-BBC761F4DE5C}" srcOrd="0" destOrd="0" presId="urn:microsoft.com/office/officeart/2005/8/layout/cycle1"/>
    <dgm:cxn modelId="{AF363C5B-0FD8-A24D-8BA1-9A21E7D074D4}" type="presOf" srcId="{C9809F34-7ADA-9949-8290-AFE655FCE465}" destId="{B3E8A433-E07E-0B4C-B6DF-0C304FB58584}" srcOrd="0" destOrd="0" presId="urn:microsoft.com/office/officeart/2005/8/layout/cycle1"/>
    <dgm:cxn modelId="{6C29885D-1D0A-B24C-93C5-F478B3B2CD4C}" type="presOf" srcId="{16C0A3C7-33A3-EB46-AFCA-72597CD78956}" destId="{623006BA-1097-DD46-B3ED-5FD385082BB2}" srcOrd="0" destOrd="0" presId="urn:microsoft.com/office/officeart/2005/8/layout/cycle1"/>
    <dgm:cxn modelId="{84A9C269-BEB7-944F-B7B0-3F760F183D77}" srcId="{8CE7D02E-56CD-6940-A8B5-319439EB55B3}" destId="{A22C2C93-5560-E446-9576-510CF81862F7}" srcOrd="3" destOrd="0" parTransId="{B1FD93BD-86B7-B146-8ABE-11F8626116E3}" sibTransId="{A2EA9FD7-D2E8-1D41-99FF-2465D1A6A387}"/>
    <dgm:cxn modelId="{32ABEE6D-4988-6A47-A628-3ABF196FB828}" srcId="{8CE7D02E-56CD-6940-A8B5-319439EB55B3}" destId="{EF47FE96-DB0C-6440-8567-EAE5F365D9E7}" srcOrd="1" destOrd="0" parTransId="{E89725E1-07EC-6E4C-8076-913CE4D1DDCA}" sibTransId="{74FB05CA-FACC-2949-9286-79FBE604E9DE}"/>
    <dgm:cxn modelId="{98D42A72-1303-774F-A841-7B5C9955514A}" srcId="{8CE7D02E-56CD-6940-A8B5-319439EB55B3}" destId="{B3AA7464-5E7D-F74A-943F-508114708DE8}" srcOrd="2" destOrd="0" parTransId="{C2687A9C-31C2-234E-A151-46375284105C}" sibTransId="{A7A5715B-3422-2941-B4F6-CA8590E0B290}"/>
    <dgm:cxn modelId="{C04F918D-6CD3-A749-87BE-2729DE72B66C}" type="presOf" srcId="{5BDE7675-056A-1049-9C29-B2A393CB0B00}" destId="{333E0D60-63F6-5340-AC0E-6DD7486BA6E8}" srcOrd="0" destOrd="0" presId="urn:microsoft.com/office/officeart/2005/8/layout/cycle1"/>
    <dgm:cxn modelId="{92BDF78F-05A8-134E-8118-16C6DF8C40D8}" type="presOf" srcId="{A2EA9FD7-D2E8-1D41-99FF-2465D1A6A387}" destId="{AD6E4989-969D-2E4E-95DE-E2EAEFD9BC5F}" srcOrd="0" destOrd="0" presId="urn:microsoft.com/office/officeart/2005/8/layout/cycle1"/>
    <dgm:cxn modelId="{BF825F9C-3656-0F44-AA19-1B13F7DCC7C2}" type="presOf" srcId="{B3AA7464-5E7D-F74A-943F-508114708DE8}" destId="{0940955C-A00A-A446-8907-ADE314B35D76}" srcOrd="0" destOrd="0" presId="urn:microsoft.com/office/officeart/2005/8/layout/cycle1"/>
    <dgm:cxn modelId="{FB27D2A3-9BD7-BB40-8D47-4CDB43A02FEC}" srcId="{8CE7D02E-56CD-6940-A8B5-319439EB55B3}" destId="{C9809F34-7ADA-9949-8290-AFE655FCE465}" srcOrd="0" destOrd="0" parTransId="{672A5A08-99F9-4148-94E6-C7B0AE73CDA4}" sibTransId="{16C0A3C7-33A3-EB46-AFCA-72597CD78956}"/>
    <dgm:cxn modelId="{88EDA5AF-BB33-014D-8885-2767406845C7}" type="presOf" srcId="{A22C2C93-5560-E446-9576-510CF81862F7}" destId="{23A3AA92-5A72-BF48-A33B-71E026924A4D}" srcOrd="0" destOrd="0" presId="urn:microsoft.com/office/officeart/2005/8/layout/cycle1"/>
    <dgm:cxn modelId="{93ABD7B0-6910-5049-A534-E78B9A3E4C41}" type="presOf" srcId="{EF47FE96-DB0C-6440-8567-EAE5F365D9E7}" destId="{8DA5E46E-7302-1243-8913-E715F72E683B}" srcOrd="0" destOrd="0" presId="urn:microsoft.com/office/officeart/2005/8/layout/cycle1"/>
    <dgm:cxn modelId="{50148BF0-457C-1A48-BA72-941C50CDC9DA}" type="presOf" srcId="{A7C50951-261E-B94E-B02C-CFDF037E7392}" destId="{A63A4195-6A10-E045-99C8-D29C7D850BEA}" srcOrd="0" destOrd="0" presId="urn:microsoft.com/office/officeart/2005/8/layout/cycle1"/>
    <dgm:cxn modelId="{C63D0EF6-C400-0946-8A53-32CDF54B0E0F}" type="presOf" srcId="{74FB05CA-FACC-2949-9286-79FBE604E9DE}" destId="{25752490-8936-6B43-AF15-7DFAF471775C}" srcOrd="0" destOrd="0" presId="urn:microsoft.com/office/officeart/2005/8/layout/cycle1"/>
    <dgm:cxn modelId="{76C637F7-71E2-D740-B3EC-C4783F2EA591}" type="presOf" srcId="{A7A5715B-3422-2941-B4F6-CA8590E0B290}" destId="{76A4B65D-FC9C-8A47-A2FC-A4FDF009ED6D}" srcOrd="0" destOrd="0" presId="urn:microsoft.com/office/officeart/2005/8/layout/cycle1"/>
    <dgm:cxn modelId="{B9833868-5BD0-4F4A-A196-FBFA9447DA7E}" type="presParOf" srcId="{B14C27CF-10D4-8D41-BCAD-BBC761F4DE5C}" destId="{8EDF486B-AE35-6E41-BCD6-DDF50448B715}" srcOrd="0" destOrd="0" presId="urn:microsoft.com/office/officeart/2005/8/layout/cycle1"/>
    <dgm:cxn modelId="{E2C3B089-6E45-0548-AAEE-79A680B07CCE}" type="presParOf" srcId="{B14C27CF-10D4-8D41-BCAD-BBC761F4DE5C}" destId="{B3E8A433-E07E-0B4C-B6DF-0C304FB58584}" srcOrd="1" destOrd="0" presId="urn:microsoft.com/office/officeart/2005/8/layout/cycle1"/>
    <dgm:cxn modelId="{4FE03F14-9AFC-444D-BC62-9F42C7D4B024}" type="presParOf" srcId="{B14C27CF-10D4-8D41-BCAD-BBC761F4DE5C}" destId="{623006BA-1097-DD46-B3ED-5FD385082BB2}" srcOrd="2" destOrd="0" presId="urn:microsoft.com/office/officeart/2005/8/layout/cycle1"/>
    <dgm:cxn modelId="{15F21105-B099-D74A-9478-534787553C75}" type="presParOf" srcId="{B14C27CF-10D4-8D41-BCAD-BBC761F4DE5C}" destId="{B6DCCA18-0AE2-404A-B23D-4CEF3D93F329}" srcOrd="3" destOrd="0" presId="urn:microsoft.com/office/officeart/2005/8/layout/cycle1"/>
    <dgm:cxn modelId="{75213CE9-4FFE-4047-8F11-96D28B8DFFB0}" type="presParOf" srcId="{B14C27CF-10D4-8D41-BCAD-BBC761F4DE5C}" destId="{8DA5E46E-7302-1243-8913-E715F72E683B}" srcOrd="4" destOrd="0" presId="urn:microsoft.com/office/officeart/2005/8/layout/cycle1"/>
    <dgm:cxn modelId="{70B92AF5-6A15-4B42-9FD6-4D7CB2421CCE}" type="presParOf" srcId="{B14C27CF-10D4-8D41-BCAD-BBC761F4DE5C}" destId="{25752490-8936-6B43-AF15-7DFAF471775C}" srcOrd="5" destOrd="0" presId="urn:microsoft.com/office/officeart/2005/8/layout/cycle1"/>
    <dgm:cxn modelId="{1F9A08F2-2FB1-B94C-B75C-286C58824AB5}" type="presParOf" srcId="{B14C27CF-10D4-8D41-BCAD-BBC761F4DE5C}" destId="{A0ED17EF-ACFB-A74D-9B1F-EAC7DD49E266}" srcOrd="6" destOrd="0" presId="urn:microsoft.com/office/officeart/2005/8/layout/cycle1"/>
    <dgm:cxn modelId="{D5C87ADC-9F71-E646-A608-C8B139F3E0B2}" type="presParOf" srcId="{B14C27CF-10D4-8D41-BCAD-BBC761F4DE5C}" destId="{0940955C-A00A-A446-8907-ADE314B35D76}" srcOrd="7" destOrd="0" presId="urn:microsoft.com/office/officeart/2005/8/layout/cycle1"/>
    <dgm:cxn modelId="{B035B247-80B3-5649-AE6D-AE1B00CED9BC}" type="presParOf" srcId="{B14C27CF-10D4-8D41-BCAD-BBC761F4DE5C}" destId="{76A4B65D-FC9C-8A47-A2FC-A4FDF009ED6D}" srcOrd="8" destOrd="0" presId="urn:microsoft.com/office/officeart/2005/8/layout/cycle1"/>
    <dgm:cxn modelId="{FCA5006F-7742-334A-AA43-89AF987BF950}" type="presParOf" srcId="{B14C27CF-10D4-8D41-BCAD-BBC761F4DE5C}" destId="{AE326B6C-3A87-A041-AE07-32EBFD0BEAF6}" srcOrd="9" destOrd="0" presId="urn:microsoft.com/office/officeart/2005/8/layout/cycle1"/>
    <dgm:cxn modelId="{714E6A42-BC17-6F42-B00D-A0139BE4AA42}" type="presParOf" srcId="{B14C27CF-10D4-8D41-BCAD-BBC761F4DE5C}" destId="{23A3AA92-5A72-BF48-A33B-71E026924A4D}" srcOrd="10" destOrd="0" presId="urn:microsoft.com/office/officeart/2005/8/layout/cycle1"/>
    <dgm:cxn modelId="{F625AAA6-C415-BD4D-B5A3-BA03DD3CCECC}" type="presParOf" srcId="{B14C27CF-10D4-8D41-BCAD-BBC761F4DE5C}" destId="{AD6E4989-969D-2E4E-95DE-E2EAEFD9BC5F}" srcOrd="11" destOrd="0" presId="urn:microsoft.com/office/officeart/2005/8/layout/cycle1"/>
    <dgm:cxn modelId="{7658EA3C-3E74-7A41-B4E0-5DE1E5CDFDB9}" type="presParOf" srcId="{B14C27CF-10D4-8D41-BCAD-BBC761F4DE5C}" destId="{08D3F72A-AE9E-9A4E-9C59-82AFD45B4940}" srcOrd="12" destOrd="0" presId="urn:microsoft.com/office/officeart/2005/8/layout/cycle1"/>
    <dgm:cxn modelId="{DC512407-CF1D-B045-A71F-F26C149959BE}" type="presParOf" srcId="{B14C27CF-10D4-8D41-BCAD-BBC761F4DE5C}" destId="{333E0D60-63F6-5340-AC0E-6DD7486BA6E8}" srcOrd="13" destOrd="0" presId="urn:microsoft.com/office/officeart/2005/8/layout/cycle1"/>
    <dgm:cxn modelId="{2E5CC630-BCCF-4347-A7A1-FA06E45BE257}" type="presParOf" srcId="{B14C27CF-10D4-8D41-BCAD-BBC761F4DE5C}" destId="{A63A4195-6A10-E045-99C8-D29C7D850BEA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E8A433-E07E-0B4C-B6DF-0C304FB58584}">
      <dsp:nvSpPr>
        <dsp:cNvPr id="0" name=""/>
        <dsp:cNvSpPr/>
      </dsp:nvSpPr>
      <dsp:spPr>
        <a:xfrm>
          <a:off x="5442256" y="45702"/>
          <a:ext cx="1555394" cy="1555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/>
        </a:p>
      </dsp:txBody>
      <dsp:txXfrm>
        <a:off x="5442256" y="45702"/>
        <a:ext cx="1555394" cy="1555394"/>
      </dsp:txXfrm>
    </dsp:sp>
    <dsp:sp modelId="{623006BA-1097-DD46-B3ED-5FD385082BB2}">
      <dsp:nvSpPr>
        <dsp:cNvPr id="0" name=""/>
        <dsp:cNvSpPr/>
      </dsp:nvSpPr>
      <dsp:spPr>
        <a:xfrm>
          <a:off x="1780931" y="407"/>
          <a:ext cx="5834736" cy="5834736"/>
        </a:xfrm>
        <a:prstGeom prst="circularArrow">
          <a:avLst>
            <a:gd name="adj1" fmla="val 5198"/>
            <a:gd name="adj2" fmla="val 335771"/>
            <a:gd name="adj3" fmla="val 21293820"/>
            <a:gd name="adj4" fmla="val 19765732"/>
            <a:gd name="adj5" fmla="val 606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A5E46E-7302-1243-8913-E715F72E683B}">
      <dsp:nvSpPr>
        <dsp:cNvPr id="0" name=""/>
        <dsp:cNvSpPr/>
      </dsp:nvSpPr>
      <dsp:spPr>
        <a:xfrm>
          <a:off x="6382689" y="2940058"/>
          <a:ext cx="1555394" cy="1555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/>
        </a:p>
      </dsp:txBody>
      <dsp:txXfrm>
        <a:off x="6382689" y="2940058"/>
        <a:ext cx="1555394" cy="1555394"/>
      </dsp:txXfrm>
    </dsp:sp>
    <dsp:sp modelId="{25752490-8936-6B43-AF15-7DFAF471775C}">
      <dsp:nvSpPr>
        <dsp:cNvPr id="0" name=""/>
        <dsp:cNvSpPr/>
      </dsp:nvSpPr>
      <dsp:spPr>
        <a:xfrm>
          <a:off x="1780931" y="407"/>
          <a:ext cx="5834736" cy="5834736"/>
        </a:xfrm>
        <a:prstGeom prst="circularArrow">
          <a:avLst>
            <a:gd name="adj1" fmla="val 5198"/>
            <a:gd name="adj2" fmla="val 335771"/>
            <a:gd name="adj3" fmla="val 4015297"/>
            <a:gd name="adj4" fmla="val 2252882"/>
            <a:gd name="adj5" fmla="val 606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40955C-A00A-A446-8907-ADE314B35D76}">
      <dsp:nvSpPr>
        <dsp:cNvPr id="0" name=""/>
        <dsp:cNvSpPr/>
      </dsp:nvSpPr>
      <dsp:spPr>
        <a:xfrm>
          <a:off x="3920602" y="4728869"/>
          <a:ext cx="1555394" cy="1555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/>
        </a:p>
      </dsp:txBody>
      <dsp:txXfrm>
        <a:off x="3920602" y="4728869"/>
        <a:ext cx="1555394" cy="1555394"/>
      </dsp:txXfrm>
    </dsp:sp>
    <dsp:sp modelId="{76A4B65D-FC9C-8A47-A2FC-A4FDF009ED6D}">
      <dsp:nvSpPr>
        <dsp:cNvPr id="0" name=""/>
        <dsp:cNvSpPr/>
      </dsp:nvSpPr>
      <dsp:spPr>
        <a:xfrm>
          <a:off x="1780931" y="407"/>
          <a:ext cx="5834736" cy="5834736"/>
        </a:xfrm>
        <a:prstGeom prst="circularArrow">
          <a:avLst>
            <a:gd name="adj1" fmla="val 5198"/>
            <a:gd name="adj2" fmla="val 335771"/>
            <a:gd name="adj3" fmla="val 8211347"/>
            <a:gd name="adj4" fmla="val 6448932"/>
            <a:gd name="adj5" fmla="val 606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A3AA92-5A72-BF48-A33B-71E026924A4D}">
      <dsp:nvSpPr>
        <dsp:cNvPr id="0" name=""/>
        <dsp:cNvSpPr/>
      </dsp:nvSpPr>
      <dsp:spPr>
        <a:xfrm>
          <a:off x="1458516" y="2940058"/>
          <a:ext cx="1555394" cy="1555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/>
        </a:p>
      </dsp:txBody>
      <dsp:txXfrm>
        <a:off x="1458516" y="2940058"/>
        <a:ext cx="1555394" cy="1555394"/>
      </dsp:txXfrm>
    </dsp:sp>
    <dsp:sp modelId="{AD6E4989-969D-2E4E-95DE-E2EAEFD9BC5F}">
      <dsp:nvSpPr>
        <dsp:cNvPr id="0" name=""/>
        <dsp:cNvSpPr/>
      </dsp:nvSpPr>
      <dsp:spPr>
        <a:xfrm>
          <a:off x="1780931" y="407"/>
          <a:ext cx="5834736" cy="5834736"/>
        </a:xfrm>
        <a:prstGeom prst="circularArrow">
          <a:avLst>
            <a:gd name="adj1" fmla="val 5198"/>
            <a:gd name="adj2" fmla="val 335771"/>
            <a:gd name="adj3" fmla="val 12298497"/>
            <a:gd name="adj4" fmla="val 10770409"/>
            <a:gd name="adj5" fmla="val 606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3E0D60-63F6-5340-AC0E-6DD7486BA6E8}">
      <dsp:nvSpPr>
        <dsp:cNvPr id="0" name=""/>
        <dsp:cNvSpPr/>
      </dsp:nvSpPr>
      <dsp:spPr>
        <a:xfrm>
          <a:off x="2398949" y="45702"/>
          <a:ext cx="1555394" cy="1555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/>
        </a:p>
      </dsp:txBody>
      <dsp:txXfrm>
        <a:off x="2398949" y="45702"/>
        <a:ext cx="1555394" cy="1555394"/>
      </dsp:txXfrm>
    </dsp:sp>
    <dsp:sp modelId="{A63A4195-6A10-E045-99C8-D29C7D850BEA}">
      <dsp:nvSpPr>
        <dsp:cNvPr id="0" name=""/>
        <dsp:cNvSpPr/>
      </dsp:nvSpPr>
      <dsp:spPr>
        <a:xfrm>
          <a:off x="1780931" y="407"/>
          <a:ext cx="5834736" cy="5834736"/>
        </a:xfrm>
        <a:prstGeom prst="circularArrow">
          <a:avLst>
            <a:gd name="adj1" fmla="val 5198"/>
            <a:gd name="adj2" fmla="val 335771"/>
            <a:gd name="adj3" fmla="val 16866284"/>
            <a:gd name="adj4" fmla="val 15197945"/>
            <a:gd name="adj5" fmla="val 606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E8A433-E07E-0B4C-B6DF-0C304FB58584}">
      <dsp:nvSpPr>
        <dsp:cNvPr id="0" name=""/>
        <dsp:cNvSpPr/>
      </dsp:nvSpPr>
      <dsp:spPr>
        <a:xfrm>
          <a:off x="5442256" y="45702"/>
          <a:ext cx="1555394" cy="1555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/>
        </a:p>
      </dsp:txBody>
      <dsp:txXfrm>
        <a:off x="5442256" y="45702"/>
        <a:ext cx="1555394" cy="1555394"/>
      </dsp:txXfrm>
    </dsp:sp>
    <dsp:sp modelId="{623006BA-1097-DD46-B3ED-5FD385082BB2}">
      <dsp:nvSpPr>
        <dsp:cNvPr id="0" name=""/>
        <dsp:cNvSpPr/>
      </dsp:nvSpPr>
      <dsp:spPr>
        <a:xfrm>
          <a:off x="1780931" y="407"/>
          <a:ext cx="5834736" cy="5834736"/>
        </a:xfrm>
        <a:prstGeom prst="circularArrow">
          <a:avLst>
            <a:gd name="adj1" fmla="val 5198"/>
            <a:gd name="adj2" fmla="val 335771"/>
            <a:gd name="adj3" fmla="val 21293820"/>
            <a:gd name="adj4" fmla="val 19765732"/>
            <a:gd name="adj5" fmla="val 606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A5E46E-7302-1243-8913-E715F72E683B}">
      <dsp:nvSpPr>
        <dsp:cNvPr id="0" name=""/>
        <dsp:cNvSpPr/>
      </dsp:nvSpPr>
      <dsp:spPr>
        <a:xfrm>
          <a:off x="6382689" y="2940058"/>
          <a:ext cx="1555394" cy="1555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/>
        </a:p>
      </dsp:txBody>
      <dsp:txXfrm>
        <a:off x="6382689" y="2940058"/>
        <a:ext cx="1555394" cy="1555394"/>
      </dsp:txXfrm>
    </dsp:sp>
    <dsp:sp modelId="{25752490-8936-6B43-AF15-7DFAF471775C}">
      <dsp:nvSpPr>
        <dsp:cNvPr id="0" name=""/>
        <dsp:cNvSpPr/>
      </dsp:nvSpPr>
      <dsp:spPr>
        <a:xfrm>
          <a:off x="1780931" y="407"/>
          <a:ext cx="5834736" cy="5834736"/>
        </a:xfrm>
        <a:prstGeom prst="circularArrow">
          <a:avLst>
            <a:gd name="adj1" fmla="val 5198"/>
            <a:gd name="adj2" fmla="val 335771"/>
            <a:gd name="adj3" fmla="val 4015297"/>
            <a:gd name="adj4" fmla="val 2252882"/>
            <a:gd name="adj5" fmla="val 606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40955C-A00A-A446-8907-ADE314B35D76}">
      <dsp:nvSpPr>
        <dsp:cNvPr id="0" name=""/>
        <dsp:cNvSpPr/>
      </dsp:nvSpPr>
      <dsp:spPr>
        <a:xfrm>
          <a:off x="3920602" y="4728869"/>
          <a:ext cx="1555394" cy="1555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/>
        </a:p>
      </dsp:txBody>
      <dsp:txXfrm>
        <a:off x="3920602" y="4728869"/>
        <a:ext cx="1555394" cy="1555394"/>
      </dsp:txXfrm>
    </dsp:sp>
    <dsp:sp modelId="{76A4B65D-FC9C-8A47-A2FC-A4FDF009ED6D}">
      <dsp:nvSpPr>
        <dsp:cNvPr id="0" name=""/>
        <dsp:cNvSpPr/>
      </dsp:nvSpPr>
      <dsp:spPr>
        <a:xfrm>
          <a:off x="1780931" y="407"/>
          <a:ext cx="5834736" cy="5834736"/>
        </a:xfrm>
        <a:prstGeom prst="circularArrow">
          <a:avLst>
            <a:gd name="adj1" fmla="val 5198"/>
            <a:gd name="adj2" fmla="val 335771"/>
            <a:gd name="adj3" fmla="val 8211347"/>
            <a:gd name="adj4" fmla="val 6448932"/>
            <a:gd name="adj5" fmla="val 606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A3AA92-5A72-BF48-A33B-71E026924A4D}">
      <dsp:nvSpPr>
        <dsp:cNvPr id="0" name=""/>
        <dsp:cNvSpPr/>
      </dsp:nvSpPr>
      <dsp:spPr>
        <a:xfrm>
          <a:off x="1458516" y="2940058"/>
          <a:ext cx="1555394" cy="1555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/>
        </a:p>
      </dsp:txBody>
      <dsp:txXfrm>
        <a:off x="1458516" y="2940058"/>
        <a:ext cx="1555394" cy="1555394"/>
      </dsp:txXfrm>
    </dsp:sp>
    <dsp:sp modelId="{AD6E4989-969D-2E4E-95DE-E2EAEFD9BC5F}">
      <dsp:nvSpPr>
        <dsp:cNvPr id="0" name=""/>
        <dsp:cNvSpPr/>
      </dsp:nvSpPr>
      <dsp:spPr>
        <a:xfrm>
          <a:off x="1780931" y="407"/>
          <a:ext cx="5834736" cy="5834736"/>
        </a:xfrm>
        <a:prstGeom prst="circularArrow">
          <a:avLst>
            <a:gd name="adj1" fmla="val 5198"/>
            <a:gd name="adj2" fmla="val 335771"/>
            <a:gd name="adj3" fmla="val 12298497"/>
            <a:gd name="adj4" fmla="val 10770409"/>
            <a:gd name="adj5" fmla="val 606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3E0D60-63F6-5340-AC0E-6DD7486BA6E8}">
      <dsp:nvSpPr>
        <dsp:cNvPr id="0" name=""/>
        <dsp:cNvSpPr/>
      </dsp:nvSpPr>
      <dsp:spPr>
        <a:xfrm>
          <a:off x="2398949" y="45702"/>
          <a:ext cx="1555394" cy="1555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/>
        </a:p>
      </dsp:txBody>
      <dsp:txXfrm>
        <a:off x="2398949" y="45702"/>
        <a:ext cx="1555394" cy="1555394"/>
      </dsp:txXfrm>
    </dsp:sp>
    <dsp:sp modelId="{A63A4195-6A10-E045-99C8-D29C7D850BEA}">
      <dsp:nvSpPr>
        <dsp:cNvPr id="0" name=""/>
        <dsp:cNvSpPr/>
      </dsp:nvSpPr>
      <dsp:spPr>
        <a:xfrm>
          <a:off x="1780931" y="407"/>
          <a:ext cx="5834736" cy="5834736"/>
        </a:xfrm>
        <a:prstGeom prst="circularArrow">
          <a:avLst>
            <a:gd name="adj1" fmla="val 5198"/>
            <a:gd name="adj2" fmla="val 335771"/>
            <a:gd name="adj3" fmla="val 16866284"/>
            <a:gd name="adj4" fmla="val 15197945"/>
            <a:gd name="adj5" fmla="val 606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0361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8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4448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8127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70615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슬라이드 이미지 개체 틀 1">
            <a:extLst>
              <a:ext uri="{FF2B5EF4-FFF2-40B4-BE49-F238E27FC236}">
                <a16:creationId xmlns:a16="http://schemas.microsoft.com/office/drawing/2014/main" id="{6E44D980-EACB-EB48-ABAD-25924E357E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0" name="슬라이드 노트 개체 틀 2">
            <a:extLst>
              <a:ext uri="{FF2B5EF4-FFF2-40B4-BE49-F238E27FC236}">
                <a16:creationId xmlns:a16="http://schemas.microsoft.com/office/drawing/2014/main" id="{1E31A880-3959-AE47-BAEF-0DE88EB854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</p:txBody>
      </p:sp>
      <p:sp>
        <p:nvSpPr>
          <p:cNvPr id="63491" name="슬라이드 번호 개체 틀 3">
            <a:extLst>
              <a:ext uri="{FF2B5EF4-FFF2-40B4-BE49-F238E27FC236}">
                <a16:creationId xmlns:a16="http://schemas.microsoft.com/office/drawing/2014/main" id="{970A4CF3-B453-AA43-843A-CDE34A2E6F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DB6C6DD-3CEC-2A46-85A0-8A21367973E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36271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emf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22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21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22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21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4hT9zu9FRtk" TargetMode="External"/><Relationship Id="rId3" Type="http://schemas.openxmlformats.org/officeDocument/2006/relationships/hyperlink" Target="https://www.youtube.com/watch?v=vePKL1_FZRM" TargetMode="External"/><Relationship Id="rId7" Type="http://schemas.openxmlformats.org/officeDocument/2006/relationships/hyperlink" Target="https://www.youtube.com/watch?v=2Fl3mxhuIq8" TargetMode="External"/><Relationship Id="rId2" Type="http://schemas.openxmlformats.org/officeDocument/2006/relationships/hyperlink" Target="https://quizlet.com/362405829/flashcard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UZITSMYVbqE" TargetMode="External"/><Relationship Id="rId11" Type="http://schemas.openxmlformats.org/officeDocument/2006/relationships/hyperlink" Target="https://www.youtube.com/watch?v=IBwY0IxKNzM" TargetMode="External"/><Relationship Id="rId5" Type="http://schemas.openxmlformats.org/officeDocument/2006/relationships/hyperlink" Target="https://www.youtube.com/watch?v=-9M7E0_wHFg" TargetMode="External"/><Relationship Id="rId10" Type="http://schemas.openxmlformats.org/officeDocument/2006/relationships/hyperlink" Target="https://www.youtube.com/watch?v=haPQb6tNHyQ" TargetMode="External"/><Relationship Id="rId4" Type="http://schemas.openxmlformats.org/officeDocument/2006/relationships/hyperlink" Target="https://www.youtube.com/watch?v=C8Ja355SSbU" TargetMode="External"/><Relationship Id="rId9" Type="http://schemas.openxmlformats.org/officeDocument/2006/relationships/hyperlink" Target="https://www.youtube.com/watch?v=LyAPxtjrSkM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4-2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BA793508-DCD9-2A46-BD33-E776D5A156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347F0A6-A82E-8C49-B153-19A25E33FADA}"/>
              </a:ext>
            </a:extLst>
          </p:cNvPr>
          <p:cNvSpPr txBox="1">
            <a:spLocks/>
          </p:cNvSpPr>
          <p:nvPr/>
        </p:nvSpPr>
        <p:spPr>
          <a:xfrm>
            <a:off x="3552977" y="148578"/>
            <a:ext cx="5695643" cy="6214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000" dirty="0">
                <a:solidFill>
                  <a:schemeClr val="tx1"/>
                </a:solidFill>
              </a:rPr>
              <a:t>Unit 02</a:t>
            </a:r>
            <a:r>
              <a:rPr lang="ko-KR" altLang="en-US" sz="2000" dirty="0">
                <a:solidFill>
                  <a:schemeClr val="tx1"/>
                </a:solidFill>
              </a:rPr>
              <a:t> 텔레비전 앞으로</a:t>
            </a:r>
            <a:br>
              <a:rPr lang="en-US" altLang="ko-KR" sz="2000" dirty="0">
                <a:solidFill>
                  <a:schemeClr val="tx1"/>
                </a:solidFill>
              </a:rPr>
            </a:br>
            <a:r>
              <a:rPr lang="ko-KR" altLang="en-US" sz="2000" dirty="0">
                <a:solidFill>
                  <a:schemeClr val="tx1"/>
                </a:solidFill>
              </a:rPr>
              <a:t>문법과 표현 </a:t>
            </a:r>
            <a:r>
              <a:rPr lang="en-US" altLang="ko-KR" sz="2000" dirty="0">
                <a:solidFill>
                  <a:schemeClr val="tx1"/>
                </a:solidFill>
              </a:rPr>
              <a:t>1</a:t>
            </a:r>
            <a:r>
              <a:rPr lang="en-US" altLang="ko-KR" sz="2000" dirty="0">
                <a:solidFill>
                  <a:srgbClr val="FF0000"/>
                </a:solidFill>
              </a:rPr>
              <a:t> ~</a:t>
            </a:r>
            <a:r>
              <a:rPr lang="ko-KR" altLang="en-US" sz="2000" dirty="0">
                <a:solidFill>
                  <a:srgbClr val="FF0000"/>
                </a:solidFill>
              </a:rPr>
              <a:t>는 중이다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106704-05D2-184C-84B3-2BEF256CB392}"/>
              </a:ext>
            </a:extLst>
          </p:cNvPr>
          <p:cNvSpPr txBox="1"/>
          <p:nvPr/>
        </p:nvSpPr>
        <p:spPr>
          <a:xfrm>
            <a:off x="2395734" y="907827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 중이다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P.24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A27169-ED74-3744-A7BC-961004C457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283" y="1565752"/>
            <a:ext cx="5323030" cy="44824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283402-662E-FB48-B41E-BC780B97D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444" y="1774620"/>
            <a:ext cx="5464879" cy="4175553"/>
          </a:xfrm>
          <a:prstGeom prst="rect">
            <a:avLst/>
          </a:prstGeom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3B9C0745-5C89-FF41-983B-09FAD8273853}"/>
              </a:ext>
            </a:extLst>
          </p:cNvPr>
          <p:cNvSpPr/>
          <p:nvPr/>
        </p:nvSpPr>
        <p:spPr>
          <a:xfrm>
            <a:off x="103987" y="1503342"/>
            <a:ext cx="4163213" cy="1303195"/>
          </a:xfrm>
          <a:prstGeom prst="wedgeEllipseCallout">
            <a:avLst>
              <a:gd name="adj1" fmla="val 45087"/>
              <a:gd name="adj2" fmla="val 6911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로라 할머니는 지금 뭐 하세요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03585A80-1F75-3444-86CA-0F79EC75B527}"/>
              </a:ext>
            </a:extLst>
          </p:cNvPr>
          <p:cNvSpPr/>
          <p:nvPr/>
        </p:nvSpPr>
        <p:spPr>
          <a:xfrm>
            <a:off x="6096000" y="1579798"/>
            <a:ext cx="5900057" cy="1279139"/>
          </a:xfrm>
          <a:prstGeom prst="wedgeEllipseCallout">
            <a:avLst>
              <a:gd name="adj1" fmla="val -17386"/>
              <a:gd name="adj2" fmla="val 81033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꽃에 물을 주는 </a:t>
            </a:r>
            <a:r>
              <a:rPr lang="ko-KR" altLang="en-US" sz="2800" dirty="0" err="1">
                <a:solidFill>
                  <a:schemeClr val="tx1"/>
                </a:solidFill>
              </a:rPr>
              <a:t>중이세요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22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ext Box 3">
            <a:extLst>
              <a:ext uri="{FF2B5EF4-FFF2-40B4-BE49-F238E27FC236}">
                <a16:creationId xmlns:a16="http://schemas.microsoft.com/office/drawing/2014/main" id="{62FBD807-78C4-9741-94CB-41B1A74CB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8195" y="1185350"/>
            <a:ext cx="8491271" cy="10772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en-US" altLang="ko-KR" sz="3200">
                <a:latin typeface="Palatino Linotype" panose="02040502050505030304" pitchFamily="18" charset="0"/>
              </a:rPr>
              <a:t>A: </a:t>
            </a:r>
            <a:r>
              <a:rPr lang="ko-KR" altLang="en-US" sz="3200">
                <a:latin typeface="Palatino Linotype" panose="02040502050505030304" pitchFamily="18" charset="0"/>
              </a:rPr>
              <a:t>뭐 하세요</a:t>
            </a:r>
            <a:r>
              <a:rPr lang="en-US" altLang="ko-KR" sz="3200">
                <a:latin typeface="Palatino Linotype" panose="02040502050505030304" pitchFamily="18" charset="0"/>
              </a:rPr>
              <a:t>?</a:t>
            </a:r>
          </a:p>
          <a:p>
            <a:pPr eaLnBrk="1" hangingPunct="1"/>
            <a:r>
              <a:rPr lang="en-US" altLang="ko-KR" sz="3200">
                <a:latin typeface="Palatino Linotype" panose="02040502050505030304" pitchFamily="18" charset="0"/>
              </a:rPr>
              <a:t>B: </a:t>
            </a:r>
            <a:r>
              <a:rPr lang="ko-KR" altLang="en-US" sz="3200">
                <a:latin typeface="Palatino Linotype" panose="02040502050505030304" pitchFamily="18" charset="0"/>
              </a:rPr>
              <a:t> </a:t>
            </a:r>
            <a:endParaRPr lang="en-US" altLang="ko-KR" sz="3200">
              <a:latin typeface="Palatino Linotype" panose="02040502050505030304" pitchFamily="18" charset="0"/>
            </a:endParaRPr>
          </a:p>
        </p:txBody>
      </p:sp>
      <p:sp>
        <p:nvSpPr>
          <p:cNvPr id="19460" name="Text Box 4">
            <a:extLst>
              <a:ext uri="{FF2B5EF4-FFF2-40B4-BE49-F238E27FC236}">
                <a16:creationId xmlns:a16="http://schemas.microsoft.com/office/drawing/2014/main" id="{2E66C903-24D6-2B4B-87D0-9D387AE1A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5109" y="2878327"/>
            <a:ext cx="8491271" cy="10772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en-US" altLang="ko-KR" sz="3200">
                <a:latin typeface="Palatino Linotype" panose="02040502050505030304" pitchFamily="18" charset="0"/>
              </a:rPr>
              <a:t>A: </a:t>
            </a:r>
            <a:r>
              <a:rPr lang="ko-KR" altLang="en-US" sz="3200">
                <a:latin typeface="Palatino Linotype" panose="02040502050505030304" pitchFamily="18" charset="0"/>
              </a:rPr>
              <a:t>아침 먹었어요</a:t>
            </a:r>
            <a:r>
              <a:rPr lang="en-US" altLang="ko-KR" sz="3200">
                <a:latin typeface="Palatino Linotype" panose="02040502050505030304" pitchFamily="18" charset="0"/>
              </a:rPr>
              <a:t>?</a:t>
            </a:r>
          </a:p>
          <a:p>
            <a:pPr eaLnBrk="1" hangingPunct="1"/>
            <a:r>
              <a:rPr lang="en-US" altLang="ko-KR" sz="3200">
                <a:latin typeface="Palatino Linotype" panose="02040502050505030304" pitchFamily="18" charset="0"/>
              </a:rPr>
              <a:t>B: </a:t>
            </a:r>
            <a:r>
              <a:rPr lang="ko-KR" altLang="en-US" sz="3200">
                <a:latin typeface="Palatino Linotype" panose="02040502050505030304" pitchFamily="18" charset="0"/>
              </a:rPr>
              <a:t>지금 </a:t>
            </a:r>
            <a:r>
              <a:rPr lang="en-US" altLang="ko-KR" sz="3200">
                <a:latin typeface="Palatino Linotype" panose="02040502050505030304" pitchFamily="18" charset="0"/>
              </a:rPr>
              <a:t>_________________.</a:t>
            </a:r>
          </a:p>
        </p:txBody>
      </p:sp>
      <p:sp>
        <p:nvSpPr>
          <p:cNvPr id="19461" name="Text Box 5">
            <a:extLst>
              <a:ext uri="{FF2B5EF4-FFF2-40B4-BE49-F238E27FC236}">
                <a16:creationId xmlns:a16="http://schemas.microsoft.com/office/drawing/2014/main" id="{4B7185BC-0B88-0945-B91A-61309888B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5109" y="4578647"/>
            <a:ext cx="8494357" cy="10772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en-US" altLang="ko-KR" sz="3200">
                <a:latin typeface="Palatino Linotype" panose="02040502050505030304" pitchFamily="18" charset="0"/>
              </a:rPr>
              <a:t>A: </a:t>
            </a:r>
            <a:r>
              <a:rPr lang="ko-KR" altLang="en-US" sz="3200">
                <a:latin typeface="Palatino Linotype" panose="02040502050505030304" pitchFamily="18" charset="0"/>
              </a:rPr>
              <a:t>오늘 뭐 할 거예요</a:t>
            </a:r>
            <a:r>
              <a:rPr lang="en-US" altLang="ko-KR" sz="3200">
                <a:latin typeface="Palatino Linotype" panose="02040502050505030304" pitchFamily="18" charset="0"/>
              </a:rPr>
              <a:t>?</a:t>
            </a:r>
          </a:p>
          <a:p>
            <a:pPr eaLnBrk="1" hangingPunct="1"/>
            <a:r>
              <a:rPr lang="en-US" altLang="ko-KR" sz="3200">
                <a:latin typeface="Palatino Linotype" panose="02040502050505030304" pitchFamily="18" charset="0"/>
              </a:rPr>
              <a:t>B: ___________________.</a:t>
            </a:r>
            <a:endParaRPr lang="en-US" altLang="ko-KR" sz="3200">
              <a:solidFill>
                <a:srgbClr val="3333FF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62468" name="Picture 7" descr="j0283895">
            <a:extLst>
              <a:ext uri="{FF2B5EF4-FFF2-40B4-BE49-F238E27FC236}">
                <a16:creationId xmlns:a16="http://schemas.microsoft.com/office/drawing/2014/main" id="{75493882-F2F2-6744-BBD7-4B8FD87E9A3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457" y="967516"/>
            <a:ext cx="2069743" cy="1733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 Box 8">
            <a:extLst>
              <a:ext uri="{FF2B5EF4-FFF2-40B4-BE49-F238E27FC236}">
                <a16:creationId xmlns:a16="http://schemas.microsoft.com/office/drawing/2014/main" id="{910A4EB7-49B4-9B4C-9E5E-F3B0270D9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0306" y="3346982"/>
            <a:ext cx="30076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>
                <a:latin typeface="Times New Roman" panose="02020603050405020304" pitchFamily="18" charset="0"/>
              </a:rPr>
              <a:t>먹</a:t>
            </a:r>
            <a:r>
              <a:rPr lang="ko-KR" altLang="en-US" sz="3200">
                <a:solidFill>
                  <a:srgbClr val="0000FF"/>
                </a:solidFill>
                <a:latin typeface="Times New Roman" panose="02020603050405020304" pitchFamily="18" charset="0"/>
              </a:rPr>
              <a:t>는 중이에요</a:t>
            </a:r>
            <a:r>
              <a:rPr lang="en-US" altLang="ko-KR" sz="320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9465" name="Text Box 9">
            <a:extLst>
              <a:ext uri="{FF2B5EF4-FFF2-40B4-BE49-F238E27FC236}">
                <a16:creationId xmlns:a16="http://schemas.microsoft.com/office/drawing/2014/main" id="{AFE4DA06-5425-144C-B375-BD5E297F2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7084" y="5035979"/>
            <a:ext cx="42315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>
                <a:latin typeface="Times New Roman" panose="02020603050405020304" pitchFamily="18" charset="0"/>
              </a:rPr>
              <a:t>생각</a:t>
            </a:r>
            <a:r>
              <a:rPr lang="en-US" altLang="ko-KR" sz="3200" dirty="0">
                <a:latin typeface="Times New Roman" panose="02020603050405020304" pitchFamily="18" charset="0"/>
              </a:rPr>
              <a:t>(</a:t>
            </a:r>
            <a:r>
              <a:rPr lang="ko-KR" altLang="en-US" sz="3200" dirty="0">
                <a:latin typeface="Times New Roman" panose="02020603050405020304" pitchFamily="18" charset="0"/>
              </a:rPr>
              <a:t>하는</a:t>
            </a:r>
            <a:r>
              <a:rPr lang="en-US" altLang="ko-KR" sz="3200" dirty="0">
                <a:latin typeface="Times New Roman" panose="02020603050405020304" pitchFamily="18" charset="0"/>
              </a:rPr>
              <a:t>) </a:t>
            </a:r>
            <a:r>
              <a:rPr lang="ko-KR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중이에요</a:t>
            </a:r>
            <a:endParaRPr lang="en-US" altLang="ko-KR" sz="32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9466" name="Picture 10">
            <a:extLst>
              <a:ext uri="{FF2B5EF4-FFF2-40B4-BE49-F238E27FC236}">
                <a16:creationId xmlns:a16="http://schemas.microsoft.com/office/drawing/2014/main" id="{19A69705-E91A-1447-9F77-72316BCD2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01" y="2666942"/>
            <a:ext cx="1812112" cy="1600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Picture 11" descr="pe07015_[1]">
            <a:extLst>
              <a:ext uri="{FF2B5EF4-FFF2-40B4-BE49-F238E27FC236}">
                <a16:creationId xmlns:a16="http://schemas.microsoft.com/office/drawing/2014/main" id="{D80F675C-3D58-664E-8B3D-D99407011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964" y="4444887"/>
            <a:ext cx="1588952" cy="156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F38B9AF9-76CB-CF44-BBB9-FD02FB91A379}"/>
              </a:ext>
            </a:extLst>
          </p:cNvPr>
          <p:cNvSpPr txBox="1">
            <a:spLocks/>
          </p:cNvSpPr>
          <p:nvPr/>
        </p:nvSpPr>
        <p:spPr>
          <a:xfrm>
            <a:off x="3555468" y="87767"/>
            <a:ext cx="5081065" cy="836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02 </a:t>
            </a:r>
            <a:r>
              <a:rPr lang="ko-KR" altLang="en-US" sz="2400" dirty="0"/>
              <a:t>텔레비전 앞으로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는 중이다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15402913-C616-DF42-A7B0-CB444289058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ext Box 8">
            <a:extLst>
              <a:ext uri="{FF2B5EF4-FFF2-40B4-BE49-F238E27FC236}">
                <a16:creationId xmlns:a16="http://schemas.microsoft.com/office/drawing/2014/main" id="{5EA788EC-921E-A942-844C-47965709A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677793"/>
            <a:ext cx="45530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>
                <a:latin typeface="Times New Roman" panose="02020603050405020304" pitchFamily="18" charset="0"/>
              </a:rPr>
              <a:t>청소</a:t>
            </a:r>
            <a:r>
              <a:rPr lang="en-US" altLang="ko-KR" sz="3200" dirty="0">
                <a:latin typeface="Times New Roman" panose="02020603050405020304" pitchFamily="18" charset="0"/>
              </a:rPr>
              <a:t>(</a:t>
            </a:r>
            <a:r>
              <a:rPr lang="ko-KR" altLang="en-US" sz="3200" dirty="0">
                <a:latin typeface="Times New Roman" panose="02020603050405020304" pitchFamily="18" charset="0"/>
              </a:rPr>
              <a:t>하</a:t>
            </a:r>
            <a:r>
              <a:rPr lang="ko-KR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는</a:t>
            </a:r>
            <a:r>
              <a:rPr lang="en-US" altLang="ko-KR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)</a:t>
            </a:r>
            <a:r>
              <a:rPr lang="ko-KR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ko-KR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중이에요</a:t>
            </a:r>
            <a:r>
              <a:rPr lang="en-US" altLang="ko-KR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872241-9F7E-674E-8707-0C8209BFD85B}"/>
              </a:ext>
            </a:extLst>
          </p:cNvPr>
          <p:cNvSpPr/>
          <p:nvPr/>
        </p:nvSpPr>
        <p:spPr>
          <a:xfrm>
            <a:off x="9882187" y="5545013"/>
            <a:ext cx="1940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kleartextbook.com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762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5" grpId="0" animBg="1"/>
      <p:bldP spid="19460" grpId="0" animBg="1"/>
      <p:bldP spid="19461" grpId="0" animBg="1"/>
      <p:bldP spid="19464" grpId="0"/>
      <p:bldP spid="19465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9">
            <a:extLst>
              <a:ext uri="{FF2B5EF4-FFF2-40B4-BE49-F238E27FC236}">
                <a16:creationId xmlns:a16="http://schemas.microsoft.com/office/drawing/2014/main" id="{EB4B826C-4EDB-4BF7-BE28-7B063C3AD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217598"/>
            <a:ext cx="3369210" cy="5434076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ko-KR" sz="280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1ECF21C-BE20-604A-9662-B601A3216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7B08D3CF-D3BD-BE4B-AB4A-64CB4CC8EB44}"/>
              </a:ext>
            </a:extLst>
          </p:cNvPr>
          <p:cNvSpPr txBox="1">
            <a:spLocks/>
          </p:cNvSpPr>
          <p:nvPr/>
        </p:nvSpPr>
        <p:spPr>
          <a:xfrm>
            <a:off x="0" y="1148"/>
            <a:ext cx="6096000" cy="1383818"/>
          </a:xfrm>
          <a:prstGeom prst="rect">
            <a:avLst/>
          </a:prstGeom>
          <a:solidFill>
            <a:srgbClr val="4CCDF0"/>
          </a:solidFill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ko-KR" sz="2000" dirty="0">
                <a:solidFill>
                  <a:schemeClr val="bg1"/>
                </a:solidFill>
              </a:rPr>
              <a:t>Unit 02 </a:t>
            </a:r>
            <a:r>
              <a:rPr lang="ko-KR" altLang="en-US" sz="2000" dirty="0">
                <a:solidFill>
                  <a:schemeClr val="bg1"/>
                </a:solidFill>
              </a:rPr>
              <a:t>텔레비전 앞으로</a:t>
            </a:r>
            <a:br>
              <a:rPr lang="en-US" altLang="ko-KR" sz="2000" dirty="0">
                <a:solidFill>
                  <a:schemeClr val="bg1"/>
                </a:solidFill>
              </a:rPr>
            </a:br>
            <a:r>
              <a:rPr lang="en-US" altLang="ko-KR" sz="2000" dirty="0">
                <a:solidFill>
                  <a:schemeClr val="bg1"/>
                </a:solidFill>
              </a:rPr>
              <a:t>          Class Activity</a:t>
            </a:r>
          </a:p>
          <a:p>
            <a:r>
              <a:rPr lang="en-US" altLang="ko-KR" sz="2500" dirty="0">
                <a:solidFill>
                  <a:schemeClr val="bg1"/>
                </a:solidFill>
              </a:rPr>
              <a:t> </a:t>
            </a:r>
            <a:r>
              <a:rPr lang="ko-KR" altLang="en-US" sz="2500" dirty="0" err="1">
                <a:solidFill>
                  <a:schemeClr val="bg1"/>
                </a:solidFill>
              </a:rPr>
              <a:t>수국반</a:t>
            </a:r>
            <a:r>
              <a:rPr lang="ko-KR" altLang="en-US" sz="2500" dirty="0">
                <a:solidFill>
                  <a:schemeClr val="bg1"/>
                </a:solidFill>
              </a:rPr>
              <a:t> 공원에서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506BEEA6-E3E6-E44C-B2D4-A01F561A2C97}"/>
              </a:ext>
            </a:extLst>
          </p:cNvPr>
          <p:cNvSpPr/>
          <p:nvPr/>
        </p:nvSpPr>
        <p:spPr>
          <a:xfrm>
            <a:off x="112119" y="3333853"/>
            <a:ext cx="925848" cy="43538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3F6D0D35-9EB0-8C4A-B7D6-4A8B1127A8D3}"/>
              </a:ext>
            </a:extLst>
          </p:cNvPr>
          <p:cNvSpPr/>
          <p:nvPr/>
        </p:nvSpPr>
        <p:spPr>
          <a:xfrm>
            <a:off x="3343833" y="3897774"/>
            <a:ext cx="925848" cy="43538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0355B05-BE67-964F-BEE4-904649E0E139}"/>
              </a:ext>
            </a:extLst>
          </p:cNvPr>
          <p:cNvSpPr/>
          <p:nvPr/>
        </p:nvSpPr>
        <p:spPr>
          <a:xfrm>
            <a:off x="10821309" y="3934636"/>
            <a:ext cx="925848" cy="43538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7F767418-D0F3-B149-A844-4A15294460E7}"/>
              </a:ext>
            </a:extLst>
          </p:cNvPr>
          <p:cNvSpPr/>
          <p:nvPr/>
        </p:nvSpPr>
        <p:spPr>
          <a:xfrm>
            <a:off x="3781380" y="3233985"/>
            <a:ext cx="925848" cy="43538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solidFill>
                  <a:schemeClr val="tx1"/>
                </a:solidFill>
              </a:rPr>
              <a:t>지인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9DA83723-BE44-0A4D-AA1F-CFBF731D1825}"/>
              </a:ext>
            </a:extLst>
          </p:cNvPr>
          <p:cNvSpPr/>
          <p:nvPr/>
        </p:nvSpPr>
        <p:spPr>
          <a:xfrm>
            <a:off x="1014162" y="5143581"/>
            <a:ext cx="925848" cy="43538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solidFill>
                  <a:schemeClr val="tx1"/>
                </a:solidFill>
              </a:rPr>
              <a:t>유진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27DE5818-C01D-D942-9440-1C1E8D990650}"/>
              </a:ext>
            </a:extLst>
          </p:cNvPr>
          <p:cNvSpPr/>
          <p:nvPr/>
        </p:nvSpPr>
        <p:spPr>
          <a:xfrm>
            <a:off x="1600590" y="3785941"/>
            <a:ext cx="925848" cy="43538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solidFill>
                  <a:schemeClr val="tx1"/>
                </a:solidFill>
              </a:rPr>
              <a:t>수인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EF178097-D97A-404D-83FA-315241B7ADD5}"/>
              </a:ext>
            </a:extLst>
          </p:cNvPr>
          <p:cNvSpPr/>
          <p:nvPr/>
        </p:nvSpPr>
        <p:spPr>
          <a:xfrm>
            <a:off x="2585076" y="1363457"/>
            <a:ext cx="925848" cy="435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태빈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F6DCD102-1657-C844-8EA0-FF49476AD81C}"/>
              </a:ext>
            </a:extLst>
          </p:cNvPr>
          <p:cNvSpPr/>
          <p:nvPr/>
        </p:nvSpPr>
        <p:spPr>
          <a:xfrm>
            <a:off x="4707228" y="2275502"/>
            <a:ext cx="925848" cy="43538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준혁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F9582B76-9E67-A54F-99CE-765F10B885BF}"/>
              </a:ext>
            </a:extLst>
          </p:cNvPr>
          <p:cNvSpPr/>
          <p:nvPr/>
        </p:nvSpPr>
        <p:spPr>
          <a:xfrm>
            <a:off x="8169633" y="1726862"/>
            <a:ext cx="925848" cy="43538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solidFill>
                  <a:schemeClr val="tx1"/>
                </a:solidFill>
              </a:rPr>
              <a:t>근호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7DF63EF7-6507-5B45-B305-D85B309A6086}"/>
              </a:ext>
            </a:extLst>
          </p:cNvPr>
          <p:cNvSpPr/>
          <p:nvPr/>
        </p:nvSpPr>
        <p:spPr>
          <a:xfrm>
            <a:off x="5367869" y="6124441"/>
            <a:ext cx="1191057" cy="43538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solidFill>
                  <a:schemeClr val="tx1"/>
                </a:solidFill>
              </a:rPr>
              <a:t>알렉스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130C0B6D-F9A3-1B4F-9202-C65BE0E11A69}"/>
              </a:ext>
            </a:extLst>
          </p:cNvPr>
          <p:cNvSpPr/>
          <p:nvPr/>
        </p:nvSpPr>
        <p:spPr>
          <a:xfrm>
            <a:off x="7706709" y="6422620"/>
            <a:ext cx="925848" cy="43538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solidFill>
                  <a:schemeClr val="tx1"/>
                </a:solidFill>
              </a:rPr>
              <a:t>희영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B995A530-64A3-8F49-A56E-80008D6EF664}"/>
              </a:ext>
            </a:extLst>
          </p:cNvPr>
          <p:cNvSpPr/>
          <p:nvPr/>
        </p:nvSpPr>
        <p:spPr>
          <a:xfrm>
            <a:off x="10168913" y="6422620"/>
            <a:ext cx="925848" cy="43538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solidFill>
                  <a:schemeClr val="tx1"/>
                </a:solidFill>
              </a:rPr>
              <a:t>한빛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8B6198E3-3B67-DD4A-8F42-4DA20C68DA41}"/>
              </a:ext>
            </a:extLst>
          </p:cNvPr>
          <p:cNvSpPr/>
          <p:nvPr/>
        </p:nvSpPr>
        <p:spPr>
          <a:xfrm>
            <a:off x="9095481" y="3889104"/>
            <a:ext cx="925848" cy="43538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solidFill>
                  <a:schemeClr val="tx1"/>
                </a:solidFill>
              </a:rPr>
              <a:t>서린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31101F4D-65DC-2049-A09F-92AA882E71C6}"/>
              </a:ext>
            </a:extLst>
          </p:cNvPr>
          <p:cNvSpPr/>
          <p:nvPr/>
        </p:nvSpPr>
        <p:spPr>
          <a:xfrm>
            <a:off x="10644194" y="2769561"/>
            <a:ext cx="925848" cy="43538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solidFill>
                  <a:schemeClr val="tx1"/>
                </a:solidFill>
              </a:rPr>
              <a:t>대영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FC1C1EDD-6A81-7F4F-BC09-4EEE6DC7E73F}"/>
              </a:ext>
            </a:extLst>
          </p:cNvPr>
          <p:cNvSpPr/>
          <p:nvPr/>
        </p:nvSpPr>
        <p:spPr>
          <a:xfrm>
            <a:off x="6558926" y="3413559"/>
            <a:ext cx="925848" cy="43538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2" name="Process 1">
            <a:extLst>
              <a:ext uri="{FF2B5EF4-FFF2-40B4-BE49-F238E27FC236}">
                <a16:creationId xmlns:a16="http://schemas.microsoft.com/office/drawing/2014/main" id="{46F91470-A113-5443-BB12-4776F9EFC619}"/>
              </a:ext>
            </a:extLst>
          </p:cNvPr>
          <p:cNvSpPr/>
          <p:nvPr/>
        </p:nvSpPr>
        <p:spPr>
          <a:xfrm>
            <a:off x="4093965" y="118790"/>
            <a:ext cx="8056406" cy="514621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‘~</a:t>
            </a:r>
            <a:r>
              <a:rPr lang="ko-KR" altLang="en-US" dirty="0">
                <a:solidFill>
                  <a:schemeClr val="bg1"/>
                </a:solidFill>
              </a:rPr>
              <a:t>중이다</a:t>
            </a:r>
            <a:r>
              <a:rPr lang="en-US" altLang="ko-KR" dirty="0">
                <a:solidFill>
                  <a:schemeClr val="bg1"/>
                </a:solidFill>
              </a:rPr>
              <a:t>’</a:t>
            </a:r>
            <a:r>
              <a:rPr lang="ko-KR" altLang="en-US" dirty="0" err="1">
                <a:solidFill>
                  <a:schemeClr val="bg1"/>
                </a:solidFill>
              </a:rPr>
              <a:t>를</a:t>
            </a:r>
            <a:r>
              <a:rPr lang="ko-KR" altLang="en-US" dirty="0">
                <a:solidFill>
                  <a:schemeClr val="bg1"/>
                </a:solidFill>
              </a:rPr>
              <a:t> 사용해서 친구들이 무엇을 하고 있는 중인지 이야기해 보세요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19FEFE-9257-AB4F-AD01-C691BEEE2754}"/>
              </a:ext>
            </a:extLst>
          </p:cNvPr>
          <p:cNvSpPr/>
          <p:nvPr/>
        </p:nvSpPr>
        <p:spPr>
          <a:xfrm>
            <a:off x="0" y="6476630"/>
            <a:ext cx="19400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dreamstime.com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301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89911B28-7C50-FF4F-87C9-9F7BAA7BE227}"/>
              </a:ext>
            </a:extLst>
          </p:cNvPr>
          <p:cNvSpPr txBox="1"/>
          <p:nvPr/>
        </p:nvSpPr>
        <p:spPr>
          <a:xfrm>
            <a:off x="872359" y="1437694"/>
            <a:ext cx="55451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2.</a:t>
            </a:r>
            <a:r>
              <a:rPr lang="ko-KR" altLang="en-US" sz="2800" dirty="0"/>
              <a:t> 대영이는 사진을 찍는 </a:t>
            </a:r>
            <a:r>
              <a:rPr lang="ko-KR" altLang="en-US" sz="2800" dirty="0" err="1"/>
              <a:t>중이에요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92F109-4CE3-A845-A199-4297666E6BB1}"/>
              </a:ext>
            </a:extLst>
          </p:cNvPr>
          <p:cNvSpPr txBox="1"/>
          <p:nvPr/>
        </p:nvSpPr>
        <p:spPr>
          <a:xfrm>
            <a:off x="872359" y="1883970"/>
            <a:ext cx="5647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3.</a:t>
            </a:r>
            <a:r>
              <a:rPr lang="ko-KR" altLang="en-US" sz="2800" dirty="0"/>
              <a:t> 준혁이는 </a:t>
            </a:r>
            <a:r>
              <a:rPr lang="ko-KR" altLang="en-US" sz="2800" dirty="0" err="1"/>
              <a:t>컴퓨터하는</a:t>
            </a:r>
            <a:r>
              <a:rPr lang="ko-KR" altLang="en-US" sz="2800" dirty="0"/>
              <a:t> </a:t>
            </a:r>
            <a:r>
              <a:rPr lang="ko-KR" altLang="en-US" sz="2800" dirty="0" err="1"/>
              <a:t>중이에요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0F08FA-0553-E944-AC3D-641212ABD95D}"/>
              </a:ext>
            </a:extLst>
          </p:cNvPr>
          <p:cNvSpPr txBox="1"/>
          <p:nvPr/>
        </p:nvSpPr>
        <p:spPr>
          <a:xfrm>
            <a:off x="872359" y="2354712"/>
            <a:ext cx="5907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4. </a:t>
            </a:r>
            <a:r>
              <a:rPr lang="ko-KR" altLang="en-US" sz="2800" dirty="0"/>
              <a:t>유진이는 주스를 마시는 </a:t>
            </a:r>
            <a:r>
              <a:rPr lang="ko-KR" altLang="en-US" sz="2800" dirty="0" err="1"/>
              <a:t>중이에요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0C1B59-4779-B24E-B6CA-1F431B1269F8}"/>
              </a:ext>
            </a:extLst>
          </p:cNvPr>
          <p:cNvSpPr txBox="1"/>
          <p:nvPr/>
        </p:nvSpPr>
        <p:spPr>
          <a:xfrm>
            <a:off x="872359" y="2885664"/>
            <a:ext cx="7183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5. </a:t>
            </a:r>
            <a:r>
              <a:rPr lang="ko-KR" altLang="en-US" sz="2800" dirty="0"/>
              <a:t>수인이는 강아지와 산책을 하는 </a:t>
            </a:r>
            <a:r>
              <a:rPr lang="ko-KR" altLang="en-US" sz="2800" dirty="0" err="1"/>
              <a:t>중이에요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DB81A1-5315-BB4F-A62E-8AF394D29074}"/>
              </a:ext>
            </a:extLst>
          </p:cNvPr>
          <p:cNvSpPr txBox="1"/>
          <p:nvPr/>
        </p:nvSpPr>
        <p:spPr>
          <a:xfrm>
            <a:off x="872359" y="3408884"/>
            <a:ext cx="101521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6.</a:t>
            </a:r>
            <a:r>
              <a:rPr lang="ko-KR" altLang="en-US" sz="2800" dirty="0"/>
              <a:t> 근호는 </a:t>
            </a:r>
            <a:r>
              <a:rPr lang="ko-KR" altLang="en-US" sz="2800" dirty="0" err="1"/>
              <a:t>연날리기하는</a:t>
            </a:r>
            <a:r>
              <a:rPr lang="ko-KR" altLang="en-US" sz="2800" dirty="0"/>
              <a:t> </a:t>
            </a:r>
            <a:r>
              <a:rPr lang="ko-KR" altLang="en-US" sz="2800" dirty="0" err="1"/>
              <a:t>중이에요</a:t>
            </a:r>
            <a:r>
              <a:rPr lang="en-US" altLang="ko-KR" sz="2800" dirty="0"/>
              <a:t>./</a:t>
            </a:r>
            <a:r>
              <a:rPr lang="ko-KR" altLang="en-US" sz="2800" dirty="0"/>
              <a:t>근호는 연 날리는 </a:t>
            </a:r>
            <a:r>
              <a:rPr lang="ko-KR" altLang="en-US" sz="2800" dirty="0" err="1"/>
              <a:t>중이에요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2B7B36-9152-1B4C-AB15-C9AD60691689}"/>
              </a:ext>
            </a:extLst>
          </p:cNvPr>
          <p:cNvSpPr txBox="1"/>
          <p:nvPr/>
        </p:nvSpPr>
        <p:spPr>
          <a:xfrm>
            <a:off x="872868" y="3927591"/>
            <a:ext cx="9594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/>
              <a:t>7.</a:t>
            </a:r>
            <a:r>
              <a:rPr lang="ko-KR" altLang="en-US" sz="2800"/>
              <a:t> 한빛이는 기다리는 중이에요</a:t>
            </a:r>
            <a:r>
              <a:rPr lang="en-US" altLang="ko-KR" sz="2800"/>
              <a:t>./</a:t>
            </a:r>
            <a:r>
              <a:rPr lang="ko-KR" altLang="en-US" sz="2800"/>
              <a:t>한빛이는 서 있는 중이에요</a:t>
            </a:r>
            <a:r>
              <a:rPr lang="en-US" altLang="ko-KR" sz="2800"/>
              <a:t>.</a:t>
            </a:r>
            <a:endParaRPr lang="en-US" sz="28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6A7510-9D5A-C84F-9A82-7455B030007C}"/>
              </a:ext>
            </a:extLst>
          </p:cNvPr>
          <p:cNvSpPr txBox="1"/>
          <p:nvPr/>
        </p:nvSpPr>
        <p:spPr>
          <a:xfrm>
            <a:off x="872359" y="4465790"/>
            <a:ext cx="52886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/>
              <a:t>8.</a:t>
            </a:r>
            <a:r>
              <a:rPr lang="ko-KR" altLang="en-US" sz="2800"/>
              <a:t> 희영이는 걸어가는 중이에요</a:t>
            </a:r>
            <a:r>
              <a:rPr lang="en-US" altLang="ko-KR" sz="2800"/>
              <a:t>.</a:t>
            </a:r>
            <a:endParaRPr lang="en-US" sz="28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4A0DA7-0017-7C43-8F5A-FA6CA53006BF}"/>
              </a:ext>
            </a:extLst>
          </p:cNvPr>
          <p:cNvSpPr txBox="1"/>
          <p:nvPr/>
        </p:nvSpPr>
        <p:spPr>
          <a:xfrm>
            <a:off x="872359" y="5006268"/>
            <a:ext cx="5647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/>
              <a:t>9.</a:t>
            </a:r>
            <a:r>
              <a:rPr lang="ko-KR" altLang="en-US" sz="2800"/>
              <a:t> 서린이는 자전거 타는 중이에요</a:t>
            </a:r>
            <a:r>
              <a:rPr lang="en-US" altLang="ko-KR" sz="2800"/>
              <a:t>.</a:t>
            </a:r>
            <a:endParaRPr lang="en-US" sz="28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B67FCCF-8658-5A4A-9B1A-CAA4EC5DD256}"/>
              </a:ext>
            </a:extLst>
          </p:cNvPr>
          <p:cNvSpPr txBox="1"/>
          <p:nvPr/>
        </p:nvSpPr>
        <p:spPr>
          <a:xfrm>
            <a:off x="686796" y="5522696"/>
            <a:ext cx="102515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/>
              <a:t>10.</a:t>
            </a:r>
            <a:r>
              <a:rPr lang="ko-KR" altLang="en-US" sz="2800"/>
              <a:t> 지인이는 책을 읽는 중이에요</a:t>
            </a:r>
            <a:r>
              <a:rPr lang="en-US" altLang="ko-KR" sz="2800"/>
              <a:t>./</a:t>
            </a:r>
            <a:r>
              <a:rPr lang="ko-KR" altLang="en-US" sz="2800"/>
              <a:t>지인이는 누워 있는 중이에요</a:t>
            </a:r>
            <a:r>
              <a:rPr lang="en-US" altLang="ko-KR" sz="2800"/>
              <a:t>.</a:t>
            </a:r>
            <a:endParaRPr lang="en-US" sz="280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2866FCF7-DE14-B644-B7CC-6341BA65FB0A}"/>
              </a:ext>
            </a:extLst>
          </p:cNvPr>
          <p:cNvSpPr txBox="1">
            <a:spLocks/>
          </p:cNvSpPr>
          <p:nvPr/>
        </p:nvSpPr>
        <p:spPr>
          <a:xfrm>
            <a:off x="0" y="-10891"/>
            <a:ext cx="6096000" cy="1145939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ko-KR" sz="2000" dirty="0">
                <a:solidFill>
                  <a:schemeClr val="bg1"/>
                </a:solidFill>
              </a:rPr>
              <a:t>Unit 02 </a:t>
            </a:r>
            <a:r>
              <a:rPr lang="ko-KR" altLang="en-US" sz="2000" dirty="0">
                <a:solidFill>
                  <a:schemeClr val="bg1"/>
                </a:solidFill>
              </a:rPr>
              <a:t>텔레비전 앞으로</a:t>
            </a:r>
            <a:br>
              <a:rPr lang="en-US" altLang="ko-KR" sz="2000" dirty="0">
                <a:solidFill>
                  <a:schemeClr val="bg1"/>
                </a:solidFill>
              </a:rPr>
            </a:br>
            <a:r>
              <a:rPr lang="en-US" altLang="ko-KR" sz="2000" dirty="0">
                <a:solidFill>
                  <a:schemeClr val="bg1"/>
                </a:solidFill>
              </a:rPr>
              <a:t>          Class Activity</a:t>
            </a:r>
          </a:p>
          <a:p>
            <a:r>
              <a:rPr lang="en-US" altLang="ko-KR" sz="2500" dirty="0">
                <a:solidFill>
                  <a:schemeClr val="bg1"/>
                </a:solidFill>
              </a:rPr>
              <a:t> </a:t>
            </a:r>
            <a:r>
              <a:rPr lang="ko-KR" altLang="en-US" sz="2500" dirty="0" err="1">
                <a:solidFill>
                  <a:schemeClr val="bg1"/>
                </a:solidFill>
              </a:rPr>
              <a:t>수국반</a:t>
            </a:r>
            <a:r>
              <a:rPr lang="ko-KR" altLang="en-US" sz="2500" dirty="0">
                <a:solidFill>
                  <a:schemeClr val="bg1"/>
                </a:solidFill>
              </a:rPr>
              <a:t> 공원에서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25" name="Process 24">
            <a:extLst>
              <a:ext uri="{FF2B5EF4-FFF2-40B4-BE49-F238E27FC236}">
                <a16:creationId xmlns:a16="http://schemas.microsoft.com/office/drawing/2014/main" id="{955CAF51-EAFF-6A46-ACAC-67D1C663EE29}"/>
              </a:ext>
            </a:extLst>
          </p:cNvPr>
          <p:cNvSpPr/>
          <p:nvPr/>
        </p:nvSpPr>
        <p:spPr>
          <a:xfrm>
            <a:off x="3513636" y="263622"/>
            <a:ext cx="7424684" cy="514621"/>
          </a:xfrm>
          <a:prstGeom prst="flowChartProcess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‘~</a:t>
            </a:r>
            <a:r>
              <a:rPr lang="ko-KR" altLang="en-US" dirty="0">
                <a:solidFill>
                  <a:schemeClr val="bg1"/>
                </a:solidFill>
              </a:rPr>
              <a:t>중이다</a:t>
            </a:r>
            <a:r>
              <a:rPr lang="en-US" altLang="ko-KR" dirty="0">
                <a:solidFill>
                  <a:schemeClr val="bg1"/>
                </a:solidFill>
              </a:rPr>
              <a:t>’</a:t>
            </a:r>
            <a:r>
              <a:rPr lang="ko-KR" altLang="en-US" dirty="0" err="1">
                <a:solidFill>
                  <a:schemeClr val="bg1"/>
                </a:solidFill>
              </a:rPr>
              <a:t>를</a:t>
            </a:r>
            <a:r>
              <a:rPr lang="ko-KR" altLang="en-US" dirty="0">
                <a:solidFill>
                  <a:schemeClr val="bg1"/>
                </a:solidFill>
              </a:rPr>
              <a:t> 사용해서 친구들이 무엇을 하고 있는 중인지  써 보세요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13084F-94F5-0341-A29B-1956C1334D23}"/>
              </a:ext>
            </a:extLst>
          </p:cNvPr>
          <p:cNvSpPr txBox="1"/>
          <p:nvPr/>
        </p:nvSpPr>
        <p:spPr>
          <a:xfrm>
            <a:off x="872359" y="966952"/>
            <a:ext cx="101521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/>
              <a:t>1.</a:t>
            </a:r>
            <a:r>
              <a:rPr lang="ko-KR" altLang="en-US" sz="2800"/>
              <a:t> 태빈이는 달리기 하는 중이에요</a:t>
            </a:r>
            <a:r>
              <a:rPr lang="en-US" altLang="ko-KR" sz="2800"/>
              <a:t>./</a:t>
            </a:r>
            <a:r>
              <a:rPr lang="ko-KR" altLang="en-US" sz="2800"/>
              <a:t> 태빈이는 달리는 중이에요</a:t>
            </a:r>
            <a:r>
              <a:rPr lang="en-US" altLang="ko-KR" sz="2800"/>
              <a:t>.</a:t>
            </a:r>
            <a:endParaRPr lang="en-US" sz="2800"/>
          </a:p>
        </p:txBody>
      </p:sp>
      <p:sp>
        <p:nvSpPr>
          <p:cNvPr id="27" name="Google Shape;182;p29">
            <a:extLst>
              <a:ext uri="{FF2B5EF4-FFF2-40B4-BE49-F238E27FC236}">
                <a16:creationId xmlns:a16="http://schemas.microsoft.com/office/drawing/2014/main" id="{35A66227-207E-E04F-9064-32B5A34A87B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EE880E-FAE0-2F43-9C51-A002CDC9900B}"/>
              </a:ext>
            </a:extLst>
          </p:cNvPr>
          <p:cNvSpPr txBox="1"/>
          <p:nvPr/>
        </p:nvSpPr>
        <p:spPr>
          <a:xfrm>
            <a:off x="686796" y="6025462"/>
            <a:ext cx="6923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/>
              <a:t>11.</a:t>
            </a:r>
            <a:r>
              <a:rPr lang="ko-KR" altLang="en-US" sz="2800"/>
              <a:t> 알렉스는 스케이트보드 타는 중이에요</a:t>
            </a:r>
            <a:r>
              <a:rPr lang="en-US" altLang="ko-KR" sz="2800"/>
              <a:t>.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41326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6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/>
          </a:p>
          <a:p>
            <a:pPr marL="0" indent="0">
              <a:buFont typeface="Wingdings 3" charset="2"/>
              <a:buNone/>
            </a:pPr>
            <a:endParaRPr lang="en-US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/>
          </a:p>
          <a:p>
            <a:pPr marL="0" indent="0">
              <a:buFont typeface="Wingdings 3" charset="2"/>
              <a:buNone/>
            </a:pP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547380" y="2923086"/>
            <a:ext cx="108995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800" dirty="0"/>
              <a:t>1.</a:t>
            </a:r>
            <a:r>
              <a:rPr lang="ko-KR" altLang="en-US" sz="2800" dirty="0">
                <a:solidFill>
                  <a:srgbClr val="FF0000"/>
                </a:solidFill>
              </a:rPr>
              <a:t> </a:t>
            </a:r>
            <a:r>
              <a:rPr lang="ko-KR" altLang="en-US" sz="2800" dirty="0"/>
              <a:t>어제 저녁에는 날씨가 좋아서 텔레비전을 </a:t>
            </a:r>
            <a:r>
              <a:rPr lang="ko-KR" altLang="en-US" sz="2800" dirty="0">
                <a:solidFill>
                  <a:srgbClr val="FF0000"/>
                </a:solidFill>
              </a:rPr>
              <a:t>보는</a:t>
            </a:r>
            <a:r>
              <a:rPr lang="ko-KR" altLang="en-US" sz="2800" dirty="0"/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대신 </a:t>
            </a:r>
            <a:r>
              <a:rPr lang="ko-KR" altLang="en-US" sz="2800" dirty="0"/>
              <a:t>산책했어요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547379" y="3758922"/>
            <a:ext cx="11476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800" dirty="0"/>
              <a:t>2.</a:t>
            </a:r>
            <a:r>
              <a:rPr lang="ko-KR" altLang="en-US" sz="2800" dirty="0"/>
              <a:t> 다음 시간에는 한국어 수업을  </a:t>
            </a:r>
            <a:r>
              <a:rPr lang="ko-KR" altLang="en-US" sz="2800" dirty="0">
                <a:solidFill>
                  <a:srgbClr val="FF0000"/>
                </a:solidFill>
              </a:rPr>
              <a:t>하는 대신에</a:t>
            </a:r>
            <a:r>
              <a:rPr lang="ko-KR" altLang="en-US" sz="2800" dirty="0"/>
              <a:t>  만들기 수업을 할 거예요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547379" y="4594758"/>
            <a:ext cx="10628621" cy="1314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/>
              <a:t> </a:t>
            </a:r>
            <a:r>
              <a:rPr lang="en-US" altLang="ko-KR" sz="2800"/>
              <a:t>3.</a:t>
            </a:r>
            <a:r>
              <a:rPr lang="ko-KR" altLang="en-US" sz="2800"/>
              <a:t> </a:t>
            </a:r>
            <a:r>
              <a:rPr lang="en-US" altLang="ko-KR" sz="2800"/>
              <a:t>A</a:t>
            </a:r>
            <a:r>
              <a:rPr lang="ko-KR" altLang="en-US" sz="2800"/>
              <a:t>   수진아</a:t>
            </a:r>
            <a:r>
              <a:rPr lang="en-US" altLang="ko-KR" sz="2800"/>
              <a:t>,</a:t>
            </a:r>
            <a:r>
              <a:rPr lang="ko-KR" altLang="en-US" sz="2800"/>
              <a:t> 이번 생일에는 어떤 선물을 받고 싶니</a:t>
            </a:r>
            <a:r>
              <a:rPr lang="en-US" altLang="ko-KR" sz="2800"/>
              <a:t>?</a:t>
            </a:r>
          </a:p>
          <a:p>
            <a:pPr>
              <a:lnSpc>
                <a:spcPct val="150000"/>
              </a:lnSpc>
            </a:pPr>
            <a:r>
              <a:rPr lang="en-US" sz="2800"/>
              <a:t>      B </a:t>
            </a:r>
            <a:r>
              <a:rPr lang="ko-KR" altLang="en-US" sz="2800"/>
              <a:t>  아빠</a:t>
            </a:r>
            <a:r>
              <a:rPr lang="en-US" altLang="ko-KR" sz="2800"/>
              <a:t>,</a:t>
            </a:r>
            <a:r>
              <a:rPr lang="ko-KR" altLang="en-US" sz="2800"/>
              <a:t> 이번 생일에는 </a:t>
            </a:r>
            <a:r>
              <a:rPr lang="ko-KR" altLang="en-US" sz="2800">
                <a:solidFill>
                  <a:srgbClr val="FF0000"/>
                </a:solidFill>
              </a:rPr>
              <a:t>선물 대신에  </a:t>
            </a:r>
            <a:r>
              <a:rPr lang="ko-KR" altLang="en-US" sz="2800"/>
              <a:t>용돈을 주시면 안 돼요</a:t>
            </a:r>
            <a:r>
              <a:rPr lang="en-US" altLang="ko-KR" sz="2800"/>
              <a:t>?</a:t>
            </a:r>
            <a:endParaRPr lang="en-US" sz="2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398122-8ECF-6841-B2C3-920A51AF7260}"/>
              </a:ext>
            </a:extLst>
          </p:cNvPr>
          <p:cNvSpPr txBox="1"/>
          <p:nvPr/>
        </p:nvSpPr>
        <p:spPr>
          <a:xfrm>
            <a:off x="242579" y="1719689"/>
            <a:ext cx="11509154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00"/>
              <a:t>(Attached to a noun, verb, or adjective) This is used to say something that is </a:t>
            </a:r>
          </a:p>
          <a:p>
            <a:r>
              <a:rPr lang="en-US" sz="2600"/>
              <a:t>the opposite from what has been previously said or done.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6A902B2-633F-7D48-BADB-E7E0E3C8EE0F}"/>
              </a:ext>
            </a:extLst>
          </p:cNvPr>
          <p:cNvSpPr txBox="1">
            <a:spLocks/>
          </p:cNvSpPr>
          <p:nvPr/>
        </p:nvSpPr>
        <p:spPr>
          <a:xfrm>
            <a:off x="2955025" y="59093"/>
            <a:ext cx="6281950" cy="7522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200" dirty="0"/>
              <a:t>Unit 02 </a:t>
            </a:r>
            <a:r>
              <a:rPr lang="ko-KR" altLang="en-US" sz="2200" dirty="0"/>
              <a:t>텔레비전 앞으로</a:t>
            </a:r>
            <a:br>
              <a:rPr lang="en-US" altLang="ko-KR" sz="2200" dirty="0"/>
            </a:br>
            <a:r>
              <a:rPr lang="ko-KR" altLang="en-US" sz="2200" dirty="0"/>
              <a:t>문법과 표현 </a:t>
            </a:r>
            <a:r>
              <a:rPr lang="en-US" altLang="ko-KR" sz="2200" dirty="0"/>
              <a:t>2</a:t>
            </a:r>
            <a:r>
              <a:rPr lang="ko-KR" altLang="en-US" sz="2200" dirty="0"/>
              <a:t>  </a:t>
            </a:r>
            <a:r>
              <a:rPr lang="en-US" altLang="ko-KR" sz="2200" dirty="0">
                <a:solidFill>
                  <a:srgbClr val="FF0000"/>
                </a:solidFill>
              </a:rPr>
              <a:t>~(</a:t>
            </a:r>
            <a:r>
              <a:rPr lang="ko-KR" altLang="en-US" sz="2200" dirty="0">
                <a:solidFill>
                  <a:srgbClr val="FF0000"/>
                </a:solidFill>
              </a:rPr>
              <a:t>으</a:t>
            </a:r>
            <a:r>
              <a:rPr lang="en-US" altLang="ko-KR" sz="2200" dirty="0">
                <a:solidFill>
                  <a:srgbClr val="FF0000"/>
                </a:solidFill>
              </a:rPr>
              <a:t>)</a:t>
            </a:r>
            <a:r>
              <a:rPr lang="ko-KR" altLang="en-US" sz="2200" dirty="0">
                <a:solidFill>
                  <a:srgbClr val="FF0000"/>
                </a:solidFill>
              </a:rPr>
              <a:t>ㄴ</a:t>
            </a:r>
            <a:r>
              <a:rPr lang="en-US" altLang="ko-KR" sz="2200" dirty="0">
                <a:solidFill>
                  <a:srgbClr val="FF0000"/>
                </a:solidFill>
              </a:rPr>
              <a:t>/</a:t>
            </a:r>
            <a:r>
              <a:rPr lang="ko-KR" altLang="en-US" sz="2200" dirty="0">
                <a:solidFill>
                  <a:srgbClr val="FF0000"/>
                </a:solidFill>
              </a:rPr>
              <a:t>는 대신</a:t>
            </a:r>
            <a:r>
              <a:rPr lang="en-US" altLang="ko-KR" sz="2200" dirty="0">
                <a:solidFill>
                  <a:srgbClr val="FF0000"/>
                </a:solidFill>
              </a:rPr>
              <a:t>(</a:t>
            </a:r>
            <a:r>
              <a:rPr lang="ko-KR" altLang="en-US" sz="2200" dirty="0">
                <a:solidFill>
                  <a:srgbClr val="FF0000"/>
                </a:solidFill>
              </a:rPr>
              <a:t>에</a:t>
            </a:r>
            <a:r>
              <a:rPr lang="en-US" altLang="ko-KR" sz="2200" dirty="0">
                <a:solidFill>
                  <a:srgbClr val="FF0000"/>
                </a:solidFill>
              </a:rPr>
              <a:t>),</a:t>
            </a:r>
            <a:r>
              <a:rPr lang="ko-KR" altLang="en-US" sz="2200" dirty="0">
                <a:solidFill>
                  <a:srgbClr val="FF0000"/>
                </a:solidFill>
              </a:rPr>
              <a:t> 대신</a:t>
            </a:r>
            <a:r>
              <a:rPr lang="en-US" altLang="ko-KR" sz="2200" dirty="0">
                <a:solidFill>
                  <a:srgbClr val="FF0000"/>
                </a:solidFill>
              </a:rPr>
              <a:t>(</a:t>
            </a:r>
            <a:r>
              <a:rPr lang="ko-KR" altLang="en-US" sz="2200" dirty="0">
                <a:solidFill>
                  <a:srgbClr val="FF0000"/>
                </a:solidFill>
              </a:rPr>
              <a:t>에</a:t>
            </a:r>
            <a:r>
              <a:rPr lang="en-US" altLang="ko-KR" sz="2200" dirty="0">
                <a:solidFill>
                  <a:srgbClr val="FF0000"/>
                </a:solidFill>
              </a:rPr>
              <a:t>)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926862-4FF2-C946-98F3-7CD943AE9FC2}"/>
              </a:ext>
            </a:extLst>
          </p:cNvPr>
          <p:cNvSpPr txBox="1"/>
          <p:nvPr/>
        </p:nvSpPr>
        <p:spPr>
          <a:xfrm>
            <a:off x="242579" y="985915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 대신</a:t>
            </a:r>
            <a:r>
              <a:rPr lang="en-US" altLang="ko-KR" sz="3600" dirty="0">
                <a:solidFill>
                  <a:srgbClr val="FF0000"/>
                </a:solidFill>
              </a:rPr>
              <a:t>(</a:t>
            </a:r>
            <a:r>
              <a:rPr lang="ko-KR" altLang="en-US" sz="3600" dirty="0">
                <a:solidFill>
                  <a:srgbClr val="FF0000"/>
                </a:solidFill>
              </a:rPr>
              <a:t>에</a:t>
            </a:r>
            <a:r>
              <a:rPr lang="en-US" altLang="ko-KR" sz="3600" dirty="0">
                <a:solidFill>
                  <a:srgbClr val="FF0000"/>
                </a:solidFill>
              </a:rPr>
              <a:t>),</a:t>
            </a:r>
            <a:r>
              <a:rPr lang="ko-KR" altLang="en-US" sz="3600" dirty="0">
                <a:solidFill>
                  <a:srgbClr val="FF0000"/>
                </a:solidFill>
              </a:rPr>
              <a:t> 대신</a:t>
            </a:r>
            <a:r>
              <a:rPr lang="en-US" altLang="ko-KR" sz="3600" dirty="0">
                <a:solidFill>
                  <a:srgbClr val="FF0000"/>
                </a:solidFill>
              </a:rPr>
              <a:t>(</a:t>
            </a:r>
            <a:r>
              <a:rPr lang="ko-KR" altLang="en-US" sz="3600" dirty="0">
                <a:solidFill>
                  <a:srgbClr val="FF0000"/>
                </a:solidFill>
              </a:rPr>
              <a:t>에</a:t>
            </a:r>
            <a:r>
              <a:rPr lang="en-US" altLang="ko-KR" sz="3600" dirty="0">
                <a:solidFill>
                  <a:srgbClr val="FF0000"/>
                </a:solidFill>
              </a:rPr>
              <a:t>) </a:t>
            </a:r>
            <a:endParaRPr lang="en-US" altLang="ko-KR" sz="2000" dirty="0"/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ED556C3F-8ABC-6C4B-BF89-97BC88F07D8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084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  <p:bldP spid="5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06C07CE-674A-4D40-8151-7F53ABEBB5C2}"/>
              </a:ext>
            </a:extLst>
          </p:cNvPr>
          <p:cNvSpPr txBox="1">
            <a:spLocks/>
          </p:cNvSpPr>
          <p:nvPr/>
        </p:nvSpPr>
        <p:spPr>
          <a:xfrm>
            <a:off x="2955025" y="59093"/>
            <a:ext cx="6281950" cy="7522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200" dirty="0"/>
              <a:t>Unit 02 </a:t>
            </a:r>
            <a:r>
              <a:rPr lang="ko-KR" altLang="en-US" sz="2200" dirty="0"/>
              <a:t>텔레비전 앞으로</a:t>
            </a:r>
            <a:br>
              <a:rPr lang="en-US" altLang="ko-KR" sz="2200" dirty="0"/>
            </a:br>
            <a:r>
              <a:rPr lang="ko-KR" altLang="en-US" sz="2200" dirty="0"/>
              <a:t>문법과 표현 </a:t>
            </a:r>
            <a:r>
              <a:rPr lang="en-US" altLang="ko-KR" sz="2200" dirty="0"/>
              <a:t>2</a:t>
            </a:r>
            <a:r>
              <a:rPr lang="ko-KR" altLang="en-US" sz="2200" dirty="0"/>
              <a:t>  </a:t>
            </a:r>
            <a:r>
              <a:rPr lang="en-US" altLang="ko-KR" sz="2200" dirty="0">
                <a:solidFill>
                  <a:srgbClr val="FF0000"/>
                </a:solidFill>
              </a:rPr>
              <a:t>~(</a:t>
            </a:r>
            <a:r>
              <a:rPr lang="ko-KR" altLang="en-US" sz="2200" dirty="0">
                <a:solidFill>
                  <a:srgbClr val="FF0000"/>
                </a:solidFill>
              </a:rPr>
              <a:t>으</a:t>
            </a:r>
            <a:r>
              <a:rPr lang="en-US" altLang="ko-KR" sz="2200" dirty="0">
                <a:solidFill>
                  <a:srgbClr val="FF0000"/>
                </a:solidFill>
              </a:rPr>
              <a:t>)</a:t>
            </a:r>
            <a:r>
              <a:rPr lang="ko-KR" altLang="en-US" sz="2200" dirty="0">
                <a:solidFill>
                  <a:srgbClr val="FF0000"/>
                </a:solidFill>
              </a:rPr>
              <a:t>ㄴ</a:t>
            </a:r>
            <a:r>
              <a:rPr lang="en-US" altLang="ko-KR" sz="2200" dirty="0">
                <a:solidFill>
                  <a:srgbClr val="FF0000"/>
                </a:solidFill>
              </a:rPr>
              <a:t>/</a:t>
            </a:r>
            <a:r>
              <a:rPr lang="ko-KR" altLang="en-US" sz="2200" dirty="0">
                <a:solidFill>
                  <a:srgbClr val="FF0000"/>
                </a:solidFill>
              </a:rPr>
              <a:t>는 대신</a:t>
            </a:r>
            <a:r>
              <a:rPr lang="en-US" altLang="ko-KR" sz="2200" dirty="0">
                <a:solidFill>
                  <a:srgbClr val="FF0000"/>
                </a:solidFill>
              </a:rPr>
              <a:t>(</a:t>
            </a:r>
            <a:r>
              <a:rPr lang="ko-KR" altLang="en-US" sz="2200" dirty="0">
                <a:solidFill>
                  <a:srgbClr val="FF0000"/>
                </a:solidFill>
              </a:rPr>
              <a:t>에</a:t>
            </a:r>
            <a:r>
              <a:rPr lang="en-US" altLang="ko-KR" sz="2200" dirty="0">
                <a:solidFill>
                  <a:srgbClr val="FF0000"/>
                </a:solidFill>
              </a:rPr>
              <a:t>),</a:t>
            </a:r>
            <a:r>
              <a:rPr lang="ko-KR" altLang="en-US" sz="2200" dirty="0">
                <a:solidFill>
                  <a:srgbClr val="FF0000"/>
                </a:solidFill>
              </a:rPr>
              <a:t> 대신</a:t>
            </a:r>
            <a:r>
              <a:rPr lang="en-US" altLang="ko-KR" sz="2200" dirty="0">
                <a:solidFill>
                  <a:srgbClr val="FF0000"/>
                </a:solidFill>
              </a:rPr>
              <a:t>(</a:t>
            </a:r>
            <a:r>
              <a:rPr lang="ko-KR" altLang="en-US" sz="2200" dirty="0">
                <a:solidFill>
                  <a:srgbClr val="FF0000"/>
                </a:solidFill>
              </a:rPr>
              <a:t>에</a:t>
            </a:r>
            <a:r>
              <a:rPr lang="en-US" altLang="ko-KR" sz="2200" dirty="0">
                <a:solidFill>
                  <a:srgbClr val="FF0000"/>
                </a:solidFill>
              </a:rPr>
              <a:t>)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8B0645C-C2AD-FE4E-90E0-DE71E04EF73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A10D13-0987-A14C-A4B2-08906E13A398}"/>
              </a:ext>
            </a:extLst>
          </p:cNvPr>
          <p:cNvSpPr txBox="1"/>
          <p:nvPr/>
        </p:nvSpPr>
        <p:spPr>
          <a:xfrm>
            <a:off x="1587334" y="1009427"/>
            <a:ext cx="9017333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 대신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에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P.25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4CBD7C-398E-CA40-9908-604A62B71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67" y="1730773"/>
            <a:ext cx="6821656" cy="39588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2AE81C-BF76-7342-BBB4-0DD64F4805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884" y="3066072"/>
            <a:ext cx="2822966" cy="2986458"/>
          </a:xfrm>
          <a:prstGeom prst="rect">
            <a:avLst/>
          </a:prstGeom>
        </p:spPr>
      </p:pic>
      <p:sp>
        <p:nvSpPr>
          <p:cNvPr id="14" name="Rounded Rectangular Callout 13">
            <a:extLst>
              <a:ext uri="{FF2B5EF4-FFF2-40B4-BE49-F238E27FC236}">
                <a16:creationId xmlns:a16="http://schemas.microsoft.com/office/drawing/2014/main" id="{F7AE784A-8223-B544-85EF-E859980BA94D}"/>
              </a:ext>
            </a:extLst>
          </p:cNvPr>
          <p:cNvSpPr/>
          <p:nvPr/>
        </p:nvSpPr>
        <p:spPr>
          <a:xfrm>
            <a:off x="7366001" y="1863325"/>
            <a:ext cx="4828032" cy="1430867"/>
          </a:xfrm>
          <a:prstGeom prst="wedgeRoundRectCallout">
            <a:avLst>
              <a:gd name="adj1" fmla="val -26455"/>
              <a:gd name="adj2" fmla="val 80252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>
                <a:solidFill>
                  <a:schemeClr val="tx1"/>
                </a:solidFill>
              </a:rPr>
              <a:t>1.</a:t>
            </a:r>
            <a:r>
              <a:rPr lang="ko-KR" altLang="en-US" sz="2800">
                <a:solidFill>
                  <a:schemeClr val="tx1"/>
                </a:solidFill>
              </a:rPr>
              <a:t>저는 토요일에 집에서 </a:t>
            </a:r>
            <a:endParaRPr lang="en-US" altLang="ko-KR" sz="2800">
              <a:solidFill>
                <a:schemeClr val="tx1"/>
              </a:solidFill>
            </a:endParaRPr>
          </a:p>
          <a:p>
            <a:pPr algn="ctr"/>
            <a:r>
              <a:rPr lang="ko-KR" altLang="en-US" sz="2800">
                <a:solidFill>
                  <a:schemeClr val="tx1"/>
                </a:solidFill>
              </a:rPr>
              <a:t>쉬는 대신에 한글 학교에서 한국어를 공부해요</a:t>
            </a:r>
            <a:r>
              <a:rPr lang="en-US" altLang="ko-KR" sz="2800">
                <a:solidFill>
                  <a:schemeClr val="tx1"/>
                </a:solidFill>
              </a:rPr>
              <a:t>.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5" name="Rounded Rectangular Callout 14">
            <a:extLst>
              <a:ext uri="{FF2B5EF4-FFF2-40B4-BE49-F238E27FC236}">
                <a16:creationId xmlns:a16="http://schemas.microsoft.com/office/drawing/2014/main" id="{AFC2D9EE-7F16-284D-AB39-1A46A64914EF}"/>
              </a:ext>
            </a:extLst>
          </p:cNvPr>
          <p:cNvSpPr/>
          <p:nvPr/>
        </p:nvSpPr>
        <p:spPr>
          <a:xfrm>
            <a:off x="7366001" y="1863325"/>
            <a:ext cx="4828032" cy="1430867"/>
          </a:xfrm>
          <a:prstGeom prst="wedgeRoundRectCallout">
            <a:avLst>
              <a:gd name="adj1" fmla="val -26455"/>
              <a:gd name="adj2" fmla="val 80252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tx1"/>
                </a:solidFill>
                <a:ea typeface="맑은 고딕"/>
              </a:rPr>
              <a:t>2.</a:t>
            </a:r>
            <a:r>
              <a:rPr lang="ko-KR" altLang="en-US" sz="2400" dirty="0">
                <a:solidFill>
                  <a:schemeClr val="tx1"/>
                </a:solidFill>
                <a:ea typeface="맑은 고딕"/>
              </a:rPr>
              <a:t>저는 토요일에 집에서 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  <a:ea typeface="맑은 고딕"/>
              </a:rPr>
              <a:t>쉬는 대신에</a:t>
            </a:r>
            <a:endParaRPr lang="en-US" altLang="ko-KR" sz="2400" dirty="0">
              <a:solidFill>
                <a:schemeClr val="tx1"/>
              </a:solidFill>
              <a:ea typeface="맑은 고딕"/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  <a:ea typeface="맑은 고딕"/>
              </a:rPr>
              <a:t>친구들과 운동장에서 </a:t>
            </a:r>
            <a:endParaRPr lang="en-US" altLang="ko-KR" sz="2400" dirty="0">
              <a:solidFill>
                <a:schemeClr val="tx1"/>
              </a:solidFill>
              <a:ea typeface="맑은 고딕"/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  <a:ea typeface="맑은 고딕"/>
              </a:rPr>
              <a:t>야구를 해요</a:t>
            </a:r>
            <a:r>
              <a:rPr lang="en-US" altLang="ko-KR" sz="2400" dirty="0">
                <a:solidFill>
                  <a:schemeClr val="tx1"/>
                </a:solidFill>
                <a:ea typeface="맑은 고딕"/>
              </a:rPr>
              <a:t>.</a:t>
            </a:r>
            <a:endParaRPr lang="en-US" sz="2400" dirty="0">
              <a:solidFill>
                <a:schemeClr val="tx1"/>
              </a:solidFill>
              <a:ea typeface="맑은 고딕"/>
              <a:cs typeface="Calibri"/>
            </a:endParaRP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id="{4E9C8B08-B16D-EA4C-AECC-76D93D6DB083}"/>
              </a:ext>
            </a:extLst>
          </p:cNvPr>
          <p:cNvSpPr/>
          <p:nvPr/>
        </p:nvSpPr>
        <p:spPr>
          <a:xfrm>
            <a:off x="7366001" y="1856673"/>
            <a:ext cx="4828032" cy="1430867"/>
          </a:xfrm>
          <a:prstGeom prst="wedgeRoundRectCallout">
            <a:avLst>
              <a:gd name="adj1" fmla="val -26455"/>
              <a:gd name="adj2" fmla="val 80252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tx1"/>
                </a:solidFill>
                <a:ea typeface="맑은 고딕"/>
              </a:rPr>
              <a:t>3.</a:t>
            </a:r>
            <a:r>
              <a:rPr lang="ko-KR" altLang="en-US" sz="2800" dirty="0">
                <a:solidFill>
                  <a:schemeClr val="tx1"/>
                </a:solidFill>
                <a:ea typeface="맑은 고딕"/>
              </a:rPr>
              <a:t>저는 토요일에 집에서 </a:t>
            </a:r>
            <a:endParaRPr lang="en-US" altLang="ko-KR" sz="2800" dirty="0">
              <a:solidFill>
                <a:schemeClr val="tx1"/>
              </a:solidFill>
            </a:endParaRPr>
          </a:p>
          <a:p>
            <a:pPr algn="ctr"/>
            <a:r>
              <a:rPr lang="ko-KR" altLang="en-US" sz="2800" dirty="0">
                <a:solidFill>
                  <a:schemeClr val="tx1"/>
                </a:solidFill>
                <a:ea typeface="맑은 고딕"/>
              </a:rPr>
              <a:t>쉬는 대신에 도서관에서 책을 읽어요</a:t>
            </a:r>
            <a:r>
              <a:rPr lang="en-US" altLang="ko-KR" sz="2800" dirty="0">
                <a:solidFill>
                  <a:schemeClr val="tx1"/>
                </a:solidFill>
                <a:ea typeface="맑은 고딕"/>
              </a:rPr>
              <a:t>.</a:t>
            </a:r>
            <a:endParaRPr lang="en-US" sz="2800" dirty="0">
              <a:solidFill>
                <a:schemeClr val="tx1"/>
              </a:solidFill>
              <a:ea typeface="맑은 고딕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613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06C07CE-674A-4D40-8151-7F53ABEBB5C2}"/>
              </a:ext>
            </a:extLst>
          </p:cNvPr>
          <p:cNvSpPr txBox="1">
            <a:spLocks/>
          </p:cNvSpPr>
          <p:nvPr/>
        </p:nvSpPr>
        <p:spPr>
          <a:xfrm>
            <a:off x="3144838" y="59093"/>
            <a:ext cx="6281950" cy="7522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200" dirty="0"/>
              <a:t>Unit 02 </a:t>
            </a:r>
            <a:r>
              <a:rPr lang="ko-KR" altLang="en-US" sz="2200" dirty="0"/>
              <a:t>텔레비전 앞으로</a:t>
            </a:r>
            <a:br>
              <a:rPr lang="en-US" altLang="ko-KR" sz="2200" dirty="0"/>
            </a:br>
            <a:r>
              <a:rPr lang="ko-KR" altLang="en-US" sz="2200" dirty="0"/>
              <a:t>문법과 표현 </a:t>
            </a:r>
            <a:r>
              <a:rPr lang="en-US" altLang="ko-KR" sz="2200" dirty="0"/>
              <a:t>2</a:t>
            </a:r>
            <a:r>
              <a:rPr lang="ko-KR" altLang="en-US" sz="2200" dirty="0"/>
              <a:t>  </a:t>
            </a:r>
            <a:r>
              <a:rPr lang="en-US" altLang="ko-KR" sz="2200" dirty="0">
                <a:solidFill>
                  <a:srgbClr val="FF0000"/>
                </a:solidFill>
              </a:rPr>
              <a:t>~(</a:t>
            </a:r>
            <a:r>
              <a:rPr lang="ko-KR" altLang="en-US" sz="2200" dirty="0">
                <a:solidFill>
                  <a:srgbClr val="FF0000"/>
                </a:solidFill>
              </a:rPr>
              <a:t>으</a:t>
            </a:r>
            <a:r>
              <a:rPr lang="en-US" altLang="ko-KR" sz="2200" dirty="0">
                <a:solidFill>
                  <a:srgbClr val="FF0000"/>
                </a:solidFill>
              </a:rPr>
              <a:t>)</a:t>
            </a:r>
            <a:r>
              <a:rPr lang="ko-KR" altLang="en-US" sz="2200" dirty="0">
                <a:solidFill>
                  <a:srgbClr val="FF0000"/>
                </a:solidFill>
              </a:rPr>
              <a:t>ㄴ</a:t>
            </a:r>
            <a:r>
              <a:rPr lang="en-US" altLang="ko-KR" sz="2200" dirty="0">
                <a:solidFill>
                  <a:srgbClr val="FF0000"/>
                </a:solidFill>
              </a:rPr>
              <a:t>/</a:t>
            </a:r>
            <a:r>
              <a:rPr lang="ko-KR" altLang="en-US" sz="2200" dirty="0">
                <a:solidFill>
                  <a:srgbClr val="FF0000"/>
                </a:solidFill>
              </a:rPr>
              <a:t>는 대신</a:t>
            </a:r>
            <a:r>
              <a:rPr lang="en-US" altLang="ko-KR" sz="2200" dirty="0">
                <a:solidFill>
                  <a:srgbClr val="FF0000"/>
                </a:solidFill>
              </a:rPr>
              <a:t>(</a:t>
            </a:r>
            <a:r>
              <a:rPr lang="ko-KR" altLang="en-US" sz="2200" dirty="0">
                <a:solidFill>
                  <a:srgbClr val="FF0000"/>
                </a:solidFill>
              </a:rPr>
              <a:t>에</a:t>
            </a:r>
            <a:r>
              <a:rPr lang="en-US" altLang="ko-KR" sz="2200" dirty="0">
                <a:solidFill>
                  <a:srgbClr val="FF0000"/>
                </a:solidFill>
              </a:rPr>
              <a:t>),</a:t>
            </a:r>
            <a:r>
              <a:rPr lang="ko-KR" altLang="en-US" sz="2200" dirty="0">
                <a:solidFill>
                  <a:srgbClr val="FF0000"/>
                </a:solidFill>
              </a:rPr>
              <a:t> 대신</a:t>
            </a:r>
            <a:r>
              <a:rPr lang="en-US" altLang="ko-KR" sz="2200" dirty="0">
                <a:solidFill>
                  <a:srgbClr val="FF0000"/>
                </a:solidFill>
              </a:rPr>
              <a:t>(</a:t>
            </a:r>
            <a:r>
              <a:rPr lang="ko-KR" altLang="en-US" sz="2200" dirty="0">
                <a:solidFill>
                  <a:srgbClr val="FF0000"/>
                </a:solidFill>
              </a:rPr>
              <a:t>에</a:t>
            </a:r>
            <a:r>
              <a:rPr lang="en-US" altLang="ko-KR" sz="2200" dirty="0">
                <a:solidFill>
                  <a:srgbClr val="FF0000"/>
                </a:solidFill>
              </a:rPr>
              <a:t>)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8B0645C-C2AD-FE4E-90E0-DE71E04EF73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A10D13-0987-A14C-A4B2-08906E13A398}"/>
              </a:ext>
            </a:extLst>
          </p:cNvPr>
          <p:cNvSpPr txBox="1"/>
          <p:nvPr/>
        </p:nvSpPr>
        <p:spPr>
          <a:xfrm>
            <a:off x="1777147" y="1009427"/>
            <a:ext cx="9017333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 대신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에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P.25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6A2013-0650-2E41-9C97-D35A0B3D7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10" y="1863324"/>
            <a:ext cx="6527223" cy="41892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798C26-53D1-0144-AC0E-D4F923492C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733" y="2731318"/>
            <a:ext cx="2184400" cy="3467100"/>
          </a:xfrm>
          <a:prstGeom prst="rect">
            <a:avLst/>
          </a:prstGeom>
        </p:spPr>
      </p:pic>
      <p:sp>
        <p:nvSpPr>
          <p:cNvPr id="16" name="Rounded Rectangular Callout 15">
            <a:extLst>
              <a:ext uri="{FF2B5EF4-FFF2-40B4-BE49-F238E27FC236}">
                <a16:creationId xmlns:a16="http://schemas.microsoft.com/office/drawing/2014/main" id="{74D70FFF-183D-D840-A02A-16A15A8AA4FE}"/>
              </a:ext>
            </a:extLst>
          </p:cNvPr>
          <p:cNvSpPr/>
          <p:nvPr/>
        </p:nvSpPr>
        <p:spPr>
          <a:xfrm>
            <a:off x="7135616" y="1711494"/>
            <a:ext cx="5083569" cy="1430867"/>
          </a:xfrm>
          <a:prstGeom prst="wedgeRoundRectCallout">
            <a:avLst>
              <a:gd name="adj1" fmla="val -22631"/>
              <a:gd name="adj2" fmla="val 7315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>
                <a:solidFill>
                  <a:schemeClr val="tx1"/>
                </a:solidFill>
              </a:rPr>
              <a:t>4.</a:t>
            </a:r>
            <a:r>
              <a:rPr lang="ko-KR" altLang="en-US" sz="2800">
                <a:solidFill>
                  <a:schemeClr val="tx1"/>
                </a:solidFill>
              </a:rPr>
              <a:t>저 대신 동생이 부모님의 심부름을 했어요</a:t>
            </a:r>
            <a:r>
              <a:rPr lang="en-US" altLang="ko-KR" sz="2800">
                <a:solidFill>
                  <a:schemeClr val="tx1"/>
                </a:solidFill>
              </a:rPr>
              <a:t>.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7" name="Rounded Rectangular Callout 16">
            <a:extLst>
              <a:ext uri="{FF2B5EF4-FFF2-40B4-BE49-F238E27FC236}">
                <a16:creationId xmlns:a16="http://schemas.microsoft.com/office/drawing/2014/main" id="{13CA7562-FE43-E046-AA98-9971D4BDABD4}"/>
              </a:ext>
            </a:extLst>
          </p:cNvPr>
          <p:cNvSpPr/>
          <p:nvPr/>
        </p:nvSpPr>
        <p:spPr>
          <a:xfrm>
            <a:off x="7135616" y="1730772"/>
            <a:ext cx="5048742" cy="1430867"/>
          </a:xfrm>
          <a:prstGeom prst="wedgeRoundRectCallout">
            <a:avLst>
              <a:gd name="adj1" fmla="val -26455"/>
              <a:gd name="adj2" fmla="val 80252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>
                <a:solidFill>
                  <a:schemeClr val="tx1"/>
                </a:solidFill>
              </a:rPr>
              <a:t>5.</a:t>
            </a:r>
            <a:r>
              <a:rPr lang="ko-KR" altLang="en-US" sz="2800">
                <a:solidFill>
                  <a:schemeClr val="tx1"/>
                </a:solidFill>
              </a:rPr>
              <a:t>저 대신 동생이 선물을 받았으면 좋겠어요</a:t>
            </a:r>
            <a:r>
              <a:rPr lang="en-US" altLang="ko-KR" sz="2800">
                <a:solidFill>
                  <a:schemeClr val="tx1"/>
                </a:solidFill>
              </a:rPr>
              <a:t>.</a:t>
            </a:r>
            <a:endParaRPr lang="en-US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21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4D5B2D9-24CE-A047-A8A8-3B45270A1B9D}"/>
              </a:ext>
            </a:extLst>
          </p:cNvPr>
          <p:cNvSpPr txBox="1"/>
          <p:nvPr/>
        </p:nvSpPr>
        <p:spPr>
          <a:xfrm>
            <a:off x="8162544" y="3224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11494-A9CD-D840-B3FB-37190A4770F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89F29E77-3D24-9040-8268-4A0F58BC2B80}"/>
              </a:ext>
            </a:extLst>
          </p:cNvPr>
          <p:cNvGraphicFramePr/>
          <p:nvPr/>
        </p:nvGraphicFramePr>
        <p:xfrm>
          <a:off x="1551486" y="719666"/>
          <a:ext cx="9396600" cy="6286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99034079-16B6-694D-8E93-A4A0D20E83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7811" y="621120"/>
            <a:ext cx="2516532" cy="19267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4BAA2C2-D227-9542-87DB-3D4B3AE310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85395" y="640055"/>
            <a:ext cx="2723759" cy="177612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3D45BD2-66BE-C645-8993-7D8FC407F4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4791" y="3708227"/>
            <a:ext cx="2211664" cy="167781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8AD7500-7993-7640-BECA-102E496A68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29553" y="4761293"/>
            <a:ext cx="2143607" cy="165962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37A2A4B-932D-CB44-BA29-47966A64CF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85979" y="3392612"/>
            <a:ext cx="2731892" cy="1785650"/>
          </a:xfrm>
          <a:prstGeom prst="rect">
            <a:avLst/>
          </a:prstGeom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36ACED72-5DEE-764A-A069-1DE5F66E3EBA}"/>
              </a:ext>
            </a:extLst>
          </p:cNvPr>
          <p:cNvSpPr txBox="1">
            <a:spLocks/>
          </p:cNvSpPr>
          <p:nvPr/>
        </p:nvSpPr>
        <p:spPr>
          <a:xfrm>
            <a:off x="1785191" y="23233"/>
            <a:ext cx="8621618" cy="41377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000" dirty="0">
                <a:solidFill>
                  <a:schemeClr val="tx1"/>
                </a:solidFill>
              </a:rPr>
              <a:t>Unit 02 </a:t>
            </a:r>
            <a:r>
              <a:rPr lang="ko-KR" altLang="en-US" sz="2000" dirty="0">
                <a:solidFill>
                  <a:schemeClr val="tx1"/>
                </a:solidFill>
              </a:rPr>
              <a:t>텔레비전 앞으로     문법과 표현 </a:t>
            </a:r>
            <a:r>
              <a:rPr lang="en-US" altLang="ko-KR" sz="2000" dirty="0">
                <a:solidFill>
                  <a:schemeClr val="tx1"/>
                </a:solidFill>
              </a:rPr>
              <a:t>2</a:t>
            </a:r>
            <a:r>
              <a:rPr lang="ko-KR" altLang="en-US" sz="2000" dirty="0">
                <a:solidFill>
                  <a:schemeClr val="bg1"/>
                </a:solidFill>
              </a:rPr>
              <a:t>  </a:t>
            </a:r>
            <a:r>
              <a:rPr lang="en-US" altLang="ko-KR" sz="2000" dirty="0">
                <a:solidFill>
                  <a:srgbClr val="FF0000"/>
                </a:solidFill>
              </a:rPr>
              <a:t>~(</a:t>
            </a:r>
            <a:r>
              <a:rPr lang="ko-KR" altLang="en-US" sz="2000" dirty="0">
                <a:solidFill>
                  <a:srgbClr val="FF0000"/>
                </a:solidFill>
              </a:rPr>
              <a:t>으</a:t>
            </a:r>
            <a:r>
              <a:rPr lang="en-US" altLang="ko-KR" sz="2000" dirty="0">
                <a:solidFill>
                  <a:srgbClr val="FF0000"/>
                </a:solidFill>
              </a:rPr>
              <a:t>)</a:t>
            </a:r>
            <a:r>
              <a:rPr lang="ko-KR" altLang="en-US" sz="2000" dirty="0" err="1">
                <a:solidFill>
                  <a:srgbClr val="FF0000"/>
                </a:solidFill>
              </a:rPr>
              <a:t>ㄴ</a:t>
            </a:r>
            <a:r>
              <a:rPr lang="en-US" altLang="ko-KR" sz="2000" dirty="0">
                <a:solidFill>
                  <a:srgbClr val="FF0000"/>
                </a:solidFill>
              </a:rPr>
              <a:t>/</a:t>
            </a:r>
            <a:r>
              <a:rPr lang="ko-KR" altLang="en-US" sz="2000" dirty="0">
                <a:solidFill>
                  <a:srgbClr val="FF0000"/>
                </a:solidFill>
              </a:rPr>
              <a:t>는 대신</a:t>
            </a:r>
            <a:r>
              <a:rPr lang="en-US" altLang="ko-KR" sz="2000" dirty="0">
                <a:solidFill>
                  <a:srgbClr val="FF0000"/>
                </a:solidFill>
              </a:rPr>
              <a:t>(</a:t>
            </a:r>
            <a:r>
              <a:rPr lang="ko-KR" altLang="en-US" sz="2000" dirty="0">
                <a:solidFill>
                  <a:srgbClr val="FF0000"/>
                </a:solidFill>
              </a:rPr>
              <a:t>에</a:t>
            </a:r>
            <a:r>
              <a:rPr lang="en-US" altLang="ko-KR" sz="2000" dirty="0">
                <a:solidFill>
                  <a:srgbClr val="FF0000"/>
                </a:solidFill>
              </a:rPr>
              <a:t>),</a:t>
            </a:r>
            <a:r>
              <a:rPr lang="ko-KR" altLang="en-US" sz="2000" dirty="0">
                <a:solidFill>
                  <a:srgbClr val="FF0000"/>
                </a:solidFill>
              </a:rPr>
              <a:t> 대신</a:t>
            </a:r>
            <a:r>
              <a:rPr lang="en-US" altLang="ko-KR" sz="2000" dirty="0">
                <a:solidFill>
                  <a:srgbClr val="FF0000"/>
                </a:solidFill>
              </a:rPr>
              <a:t>(</a:t>
            </a:r>
            <a:r>
              <a:rPr lang="ko-KR" altLang="en-US" sz="2000" dirty="0">
                <a:solidFill>
                  <a:srgbClr val="FF0000"/>
                </a:solidFill>
              </a:rPr>
              <a:t>에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rminator 3">
            <a:extLst>
              <a:ext uri="{FF2B5EF4-FFF2-40B4-BE49-F238E27FC236}">
                <a16:creationId xmlns:a16="http://schemas.microsoft.com/office/drawing/2014/main" id="{28FE0FE8-AA65-7A48-B0FF-B790F507D962}"/>
              </a:ext>
            </a:extLst>
          </p:cNvPr>
          <p:cNvSpPr/>
          <p:nvPr/>
        </p:nvSpPr>
        <p:spPr>
          <a:xfrm>
            <a:off x="2191295" y="2662017"/>
            <a:ext cx="8356600" cy="1313540"/>
          </a:xfrm>
          <a:prstGeom prst="flowChartTermina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>
                <a:solidFill>
                  <a:schemeClr val="tx1"/>
                </a:solidFill>
              </a:rPr>
              <a:t>햄버거 대신에 피자를 먹었어요</a:t>
            </a:r>
            <a:r>
              <a:rPr lang="en-US" altLang="ko-KR" sz="2800">
                <a:solidFill>
                  <a:schemeClr val="tx1"/>
                </a:solidFill>
              </a:rPr>
              <a:t>.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35" name="Terminator 34">
            <a:extLst>
              <a:ext uri="{FF2B5EF4-FFF2-40B4-BE49-F238E27FC236}">
                <a16:creationId xmlns:a16="http://schemas.microsoft.com/office/drawing/2014/main" id="{7AAA6EFA-6F3C-0446-BFCB-4FEA78F31B77}"/>
              </a:ext>
            </a:extLst>
          </p:cNvPr>
          <p:cNvSpPr/>
          <p:nvPr/>
        </p:nvSpPr>
        <p:spPr>
          <a:xfrm>
            <a:off x="2203995" y="2661586"/>
            <a:ext cx="8356600" cy="1313540"/>
          </a:xfrm>
          <a:prstGeom prst="flowChartTermina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>
                <a:solidFill>
                  <a:schemeClr val="tx1"/>
                </a:solidFill>
              </a:rPr>
              <a:t>피자 대신에 핫도그를 먹었어요</a:t>
            </a:r>
            <a:r>
              <a:rPr lang="en-US" altLang="ko-KR" sz="2800">
                <a:solidFill>
                  <a:schemeClr val="tx1"/>
                </a:solidFill>
              </a:rPr>
              <a:t>.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36" name="Terminator 35">
            <a:extLst>
              <a:ext uri="{FF2B5EF4-FFF2-40B4-BE49-F238E27FC236}">
                <a16:creationId xmlns:a16="http://schemas.microsoft.com/office/drawing/2014/main" id="{B012BB00-10CC-F94F-950A-E30208299D85}"/>
              </a:ext>
            </a:extLst>
          </p:cNvPr>
          <p:cNvSpPr/>
          <p:nvPr/>
        </p:nvSpPr>
        <p:spPr>
          <a:xfrm>
            <a:off x="2197645" y="2646452"/>
            <a:ext cx="8356600" cy="1313540"/>
          </a:xfrm>
          <a:prstGeom prst="flowChartTermina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>
                <a:solidFill>
                  <a:schemeClr val="tx1"/>
                </a:solidFill>
              </a:rPr>
              <a:t>핫도그 대신 김밥을 먹었어요</a:t>
            </a:r>
            <a:r>
              <a:rPr lang="en-US" altLang="ko-KR" sz="2800">
                <a:solidFill>
                  <a:schemeClr val="tx1"/>
                </a:solidFill>
              </a:rPr>
              <a:t>.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37" name="Terminator 36">
            <a:extLst>
              <a:ext uri="{FF2B5EF4-FFF2-40B4-BE49-F238E27FC236}">
                <a16:creationId xmlns:a16="http://schemas.microsoft.com/office/drawing/2014/main" id="{6760C376-9CEF-0A4B-9C1D-AFC34B0B52A1}"/>
              </a:ext>
            </a:extLst>
          </p:cNvPr>
          <p:cNvSpPr/>
          <p:nvPr/>
        </p:nvSpPr>
        <p:spPr>
          <a:xfrm>
            <a:off x="2191295" y="2671256"/>
            <a:ext cx="8356600" cy="1313540"/>
          </a:xfrm>
          <a:prstGeom prst="flowChartTermina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>
                <a:solidFill>
                  <a:schemeClr val="tx1"/>
                </a:solidFill>
              </a:rPr>
              <a:t>김밥 대신에 떡볶이를 먹었어요</a:t>
            </a:r>
            <a:r>
              <a:rPr lang="en-US" altLang="ko-KR" sz="2800">
                <a:solidFill>
                  <a:schemeClr val="tx1"/>
                </a:solidFill>
              </a:rPr>
              <a:t>.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6" name="Google Shape;182;p29">
            <a:extLst>
              <a:ext uri="{FF2B5EF4-FFF2-40B4-BE49-F238E27FC236}">
                <a16:creationId xmlns:a16="http://schemas.microsoft.com/office/drawing/2014/main" id="{77819827-20C8-5A4C-B940-42BF19320C86}"/>
              </a:ext>
            </a:extLst>
          </p:cNvPr>
          <p:cNvSpPr txBox="1"/>
          <p:nvPr/>
        </p:nvSpPr>
        <p:spPr>
          <a:xfrm>
            <a:off x="0" y="6411679"/>
            <a:ext cx="12192000" cy="4463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727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5" grpId="0" animBg="1"/>
      <p:bldP spid="36" grpId="0" animBg="1"/>
      <p:bldP spid="3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4D5B2D9-24CE-A047-A8A8-3B45270A1B9D}"/>
              </a:ext>
            </a:extLst>
          </p:cNvPr>
          <p:cNvSpPr txBox="1"/>
          <p:nvPr/>
        </p:nvSpPr>
        <p:spPr>
          <a:xfrm>
            <a:off x="8162544" y="3224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11494-A9CD-D840-B3FB-37190A4770F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89F29E77-3D24-9040-8268-4A0F58BC2B80}"/>
              </a:ext>
            </a:extLst>
          </p:cNvPr>
          <p:cNvGraphicFramePr/>
          <p:nvPr/>
        </p:nvGraphicFramePr>
        <p:xfrm>
          <a:off x="1551486" y="719666"/>
          <a:ext cx="9396600" cy="6286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99034079-16B6-694D-8E93-A4A0D20E83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7811" y="621120"/>
            <a:ext cx="2516532" cy="19267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4BAA2C2-D227-9542-87DB-3D4B3AE310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85395" y="640055"/>
            <a:ext cx="2723759" cy="177612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3D45BD2-66BE-C645-8993-7D8FC407F4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4791" y="3708227"/>
            <a:ext cx="2211664" cy="167781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8AD7500-7993-7640-BECA-102E496A68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19160" y="5010434"/>
            <a:ext cx="2143607" cy="165962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37A2A4B-932D-CB44-BA29-47966A64CF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85979" y="3392612"/>
            <a:ext cx="2731892" cy="1785650"/>
          </a:xfrm>
          <a:prstGeom prst="rect">
            <a:avLst/>
          </a:prstGeom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36ACED72-5DEE-764A-A069-1DE5F66E3EBA}"/>
              </a:ext>
            </a:extLst>
          </p:cNvPr>
          <p:cNvSpPr txBox="1">
            <a:spLocks/>
          </p:cNvSpPr>
          <p:nvPr/>
        </p:nvSpPr>
        <p:spPr>
          <a:xfrm>
            <a:off x="1785191" y="23233"/>
            <a:ext cx="8621618" cy="41377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000" dirty="0">
                <a:solidFill>
                  <a:schemeClr val="tx1"/>
                </a:solidFill>
              </a:rPr>
              <a:t>Unit 02 </a:t>
            </a:r>
            <a:r>
              <a:rPr lang="ko-KR" altLang="en-US" sz="2000" dirty="0">
                <a:solidFill>
                  <a:schemeClr val="tx1"/>
                </a:solidFill>
              </a:rPr>
              <a:t>텔레비전 앞으로     문법과 표현 </a:t>
            </a:r>
            <a:r>
              <a:rPr lang="en-US" altLang="ko-KR" sz="2000" dirty="0">
                <a:solidFill>
                  <a:schemeClr val="tx1"/>
                </a:solidFill>
              </a:rPr>
              <a:t>2</a:t>
            </a:r>
            <a:r>
              <a:rPr lang="ko-KR" altLang="en-US" sz="2000" dirty="0">
                <a:solidFill>
                  <a:schemeClr val="bg1"/>
                </a:solidFill>
              </a:rPr>
              <a:t>  </a:t>
            </a:r>
            <a:r>
              <a:rPr lang="en-US" altLang="ko-KR" sz="2000" dirty="0">
                <a:solidFill>
                  <a:srgbClr val="FF0000"/>
                </a:solidFill>
              </a:rPr>
              <a:t>~(</a:t>
            </a:r>
            <a:r>
              <a:rPr lang="ko-KR" altLang="en-US" sz="2000" dirty="0">
                <a:solidFill>
                  <a:srgbClr val="FF0000"/>
                </a:solidFill>
              </a:rPr>
              <a:t>으</a:t>
            </a:r>
            <a:r>
              <a:rPr lang="en-US" altLang="ko-KR" sz="2000" dirty="0">
                <a:solidFill>
                  <a:srgbClr val="FF0000"/>
                </a:solidFill>
              </a:rPr>
              <a:t>)</a:t>
            </a:r>
            <a:r>
              <a:rPr lang="ko-KR" altLang="en-US" sz="2000" dirty="0">
                <a:solidFill>
                  <a:srgbClr val="FF0000"/>
                </a:solidFill>
              </a:rPr>
              <a:t>ㄴ</a:t>
            </a:r>
            <a:r>
              <a:rPr lang="en-US" altLang="ko-KR" sz="2000" dirty="0">
                <a:solidFill>
                  <a:srgbClr val="FF0000"/>
                </a:solidFill>
              </a:rPr>
              <a:t>/</a:t>
            </a:r>
            <a:r>
              <a:rPr lang="ko-KR" altLang="en-US" sz="2000" dirty="0">
                <a:solidFill>
                  <a:srgbClr val="FF0000"/>
                </a:solidFill>
              </a:rPr>
              <a:t>는 대신</a:t>
            </a:r>
            <a:r>
              <a:rPr lang="en-US" altLang="ko-KR" sz="2000" dirty="0">
                <a:solidFill>
                  <a:srgbClr val="FF0000"/>
                </a:solidFill>
              </a:rPr>
              <a:t>(</a:t>
            </a:r>
            <a:r>
              <a:rPr lang="ko-KR" altLang="en-US" sz="2000" dirty="0">
                <a:solidFill>
                  <a:srgbClr val="FF0000"/>
                </a:solidFill>
              </a:rPr>
              <a:t>에</a:t>
            </a:r>
            <a:r>
              <a:rPr lang="en-US" altLang="ko-KR" sz="2000" dirty="0">
                <a:solidFill>
                  <a:srgbClr val="FF0000"/>
                </a:solidFill>
              </a:rPr>
              <a:t>),</a:t>
            </a:r>
            <a:r>
              <a:rPr lang="ko-KR" altLang="en-US" sz="2000" dirty="0">
                <a:solidFill>
                  <a:srgbClr val="FF0000"/>
                </a:solidFill>
              </a:rPr>
              <a:t> 대신</a:t>
            </a:r>
            <a:r>
              <a:rPr lang="en-US" altLang="ko-KR" sz="2000" dirty="0">
                <a:solidFill>
                  <a:srgbClr val="FF0000"/>
                </a:solidFill>
              </a:rPr>
              <a:t>(</a:t>
            </a:r>
            <a:r>
              <a:rPr lang="ko-KR" altLang="en-US" sz="2000" dirty="0">
                <a:solidFill>
                  <a:srgbClr val="FF0000"/>
                </a:solidFill>
              </a:rPr>
              <a:t>에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0" name="Right Arrow 39">
            <a:extLst>
              <a:ext uri="{FF2B5EF4-FFF2-40B4-BE49-F238E27FC236}">
                <a16:creationId xmlns:a16="http://schemas.microsoft.com/office/drawing/2014/main" id="{EB8214E9-3538-FB45-B04A-C07EAE806AC3}"/>
              </a:ext>
            </a:extLst>
          </p:cNvPr>
          <p:cNvSpPr/>
          <p:nvPr/>
        </p:nvSpPr>
        <p:spPr>
          <a:xfrm rot="16200000" flipV="1">
            <a:off x="6028857" y="1647766"/>
            <a:ext cx="669570" cy="338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Arrow 40">
            <a:extLst>
              <a:ext uri="{FF2B5EF4-FFF2-40B4-BE49-F238E27FC236}">
                <a16:creationId xmlns:a16="http://schemas.microsoft.com/office/drawing/2014/main" id="{845AF05A-6B77-9744-97CA-492113776368}"/>
              </a:ext>
            </a:extLst>
          </p:cNvPr>
          <p:cNvSpPr/>
          <p:nvPr/>
        </p:nvSpPr>
        <p:spPr>
          <a:xfrm rot="11574056" flipV="1">
            <a:off x="4291695" y="2795532"/>
            <a:ext cx="669570" cy="338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Arrow 41">
            <a:extLst>
              <a:ext uri="{FF2B5EF4-FFF2-40B4-BE49-F238E27FC236}">
                <a16:creationId xmlns:a16="http://schemas.microsoft.com/office/drawing/2014/main" id="{A22FF27A-25F9-0546-BC04-896FE747901A}"/>
              </a:ext>
            </a:extLst>
          </p:cNvPr>
          <p:cNvSpPr/>
          <p:nvPr/>
        </p:nvSpPr>
        <p:spPr>
          <a:xfrm rot="3121927" flipV="1">
            <a:off x="7069170" y="4920583"/>
            <a:ext cx="669570" cy="338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ight Arrow 42">
            <a:extLst>
              <a:ext uri="{FF2B5EF4-FFF2-40B4-BE49-F238E27FC236}">
                <a16:creationId xmlns:a16="http://schemas.microsoft.com/office/drawing/2014/main" id="{A439FDD4-5CA1-7E4C-8B8C-682A318B6DC5}"/>
              </a:ext>
            </a:extLst>
          </p:cNvPr>
          <p:cNvSpPr/>
          <p:nvPr/>
        </p:nvSpPr>
        <p:spPr>
          <a:xfrm rot="21016835" flipV="1">
            <a:off x="7757047" y="2916767"/>
            <a:ext cx="669570" cy="338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ight Arrow 43">
            <a:extLst>
              <a:ext uri="{FF2B5EF4-FFF2-40B4-BE49-F238E27FC236}">
                <a16:creationId xmlns:a16="http://schemas.microsoft.com/office/drawing/2014/main" id="{8626D39F-D390-DA45-92D2-E82CF2328DF1}"/>
              </a:ext>
            </a:extLst>
          </p:cNvPr>
          <p:cNvSpPr/>
          <p:nvPr/>
        </p:nvSpPr>
        <p:spPr>
          <a:xfrm rot="8529204" flipV="1">
            <a:off x="4912613" y="4501978"/>
            <a:ext cx="669570" cy="338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Up Arrow Callout 1">
            <a:extLst>
              <a:ext uri="{FF2B5EF4-FFF2-40B4-BE49-F238E27FC236}">
                <a16:creationId xmlns:a16="http://schemas.microsoft.com/office/drawing/2014/main" id="{6C98E4A6-E622-4C44-A7B0-22A00F825E88}"/>
              </a:ext>
            </a:extLst>
          </p:cNvPr>
          <p:cNvSpPr/>
          <p:nvPr/>
        </p:nvSpPr>
        <p:spPr>
          <a:xfrm>
            <a:off x="2304288" y="1264437"/>
            <a:ext cx="7930138" cy="2502955"/>
          </a:xfrm>
          <a:prstGeom prst="upArrowCallou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햄버거를 먹는 대신에 피자를 먹었어요</a:t>
            </a:r>
            <a:r>
              <a:rPr lang="en-US" altLang="ko-KR" sz="3200"/>
              <a:t>.</a:t>
            </a:r>
            <a:endParaRPr lang="en-US" sz="3200"/>
          </a:p>
        </p:txBody>
      </p:sp>
      <p:sp>
        <p:nvSpPr>
          <p:cNvPr id="3" name="Right Arrow Callout 2">
            <a:extLst>
              <a:ext uri="{FF2B5EF4-FFF2-40B4-BE49-F238E27FC236}">
                <a16:creationId xmlns:a16="http://schemas.microsoft.com/office/drawing/2014/main" id="{476008DA-CB30-094E-A815-A0955195EDDB}"/>
              </a:ext>
            </a:extLst>
          </p:cNvPr>
          <p:cNvSpPr/>
          <p:nvPr/>
        </p:nvSpPr>
        <p:spPr>
          <a:xfrm>
            <a:off x="307572" y="2562486"/>
            <a:ext cx="8344100" cy="1708813"/>
          </a:xfrm>
          <a:prstGeom prst="rightArrowCallout">
            <a:avLst>
              <a:gd name="adj1" fmla="val 25000"/>
              <a:gd name="adj2" fmla="val 25000"/>
              <a:gd name="adj3" fmla="val 37059"/>
              <a:gd name="adj4" fmla="val 8716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피자를 먹는 대신에 핫도그를 먹었어요</a:t>
            </a:r>
            <a:endParaRPr lang="en-US" sz="3200"/>
          </a:p>
        </p:txBody>
      </p:sp>
      <p:sp>
        <p:nvSpPr>
          <p:cNvPr id="5" name="Down Arrow Callout 4">
            <a:extLst>
              <a:ext uri="{FF2B5EF4-FFF2-40B4-BE49-F238E27FC236}">
                <a16:creationId xmlns:a16="http://schemas.microsoft.com/office/drawing/2014/main" id="{4D1CBE78-D53A-8E45-B533-EF6783C851F8}"/>
              </a:ext>
            </a:extLst>
          </p:cNvPr>
          <p:cNvSpPr/>
          <p:nvPr/>
        </p:nvSpPr>
        <p:spPr>
          <a:xfrm>
            <a:off x="3467999" y="2830131"/>
            <a:ext cx="7973756" cy="2357128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핫도그를 먹는 대신에 김밥을 먹었어요</a:t>
            </a:r>
            <a:r>
              <a:rPr lang="en-US" altLang="ko-KR" sz="3200"/>
              <a:t>.</a:t>
            </a:r>
            <a:endParaRPr lang="en-US" sz="3200"/>
          </a:p>
        </p:txBody>
      </p:sp>
      <p:sp>
        <p:nvSpPr>
          <p:cNvPr id="32" name="Down Arrow Callout 31">
            <a:extLst>
              <a:ext uri="{FF2B5EF4-FFF2-40B4-BE49-F238E27FC236}">
                <a16:creationId xmlns:a16="http://schemas.microsoft.com/office/drawing/2014/main" id="{C7289937-0FD0-CC40-BE45-E4FE0343F1E5}"/>
              </a:ext>
            </a:extLst>
          </p:cNvPr>
          <p:cNvSpPr/>
          <p:nvPr/>
        </p:nvSpPr>
        <p:spPr>
          <a:xfrm>
            <a:off x="654355" y="1788254"/>
            <a:ext cx="7973756" cy="3613724"/>
          </a:xfrm>
          <a:prstGeom prst="downArrowCallout">
            <a:avLst>
              <a:gd name="adj1" fmla="val 12693"/>
              <a:gd name="adj2" fmla="val 24132"/>
              <a:gd name="adj3" fmla="val 18845"/>
              <a:gd name="adj4" fmla="val 4273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김밥을 먹는 대신에 떡볶이를 먹었어요</a:t>
            </a:r>
            <a:r>
              <a:rPr lang="en-US" altLang="ko-KR" sz="3200"/>
              <a:t>.</a:t>
            </a:r>
            <a:endParaRPr lang="en-US" sz="3200"/>
          </a:p>
        </p:txBody>
      </p:sp>
      <p:sp>
        <p:nvSpPr>
          <p:cNvPr id="6" name="Left Arrow Callout 5">
            <a:extLst>
              <a:ext uri="{FF2B5EF4-FFF2-40B4-BE49-F238E27FC236}">
                <a16:creationId xmlns:a16="http://schemas.microsoft.com/office/drawing/2014/main" id="{A1BAFBAE-CC9D-BC4D-A145-4F89E47359E0}"/>
              </a:ext>
            </a:extLst>
          </p:cNvPr>
          <p:cNvSpPr/>
          <p:nvPr/>
        </p:nvSpPr>
        <p:spPr>
          <a:xfrm>
            <a:off x="3707027" y="2199493"/>
            <a:ext cx="7734727" cy="1442231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9014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떡볶이를 먹는 대신에 햄버거를 먹었어요</a:t>
            </a:r>
            <a:r>
              <a:rPr lang="en-US" altLang="ko-KR" sz="3200"/>
              <a:t>.</a:t>
            </a:r>
            <a:endParaRPr lang="en-US" sz="3200"/>
          </a:p>
        </p:txBody>
      </p:sp>
      <p:sp>
        <p:nvSpPr>
          <p:cNvPr id="21" name="Google Shape;182;p29">
            <a:extLst>
              <a:ext uri="{FF2B5EF4-FFF2-40B4-BE49-F238E27FC236}">
                <a16:creationId xmlns:a16="http://schemas.microsoft.com/office/drawing/2014/main" id="{3C7B781B-79C9-B945-9F75-BEA67E3E5AFB}"/>
              </a:ext>
            </a:extLst>
          </p:cNvPr>
          <p:cNvSpPr txBox="1"/>
          <p:nvPr/>
        </p:nvSpPr>
        <p:spPr>
          <a:xfrm>
            <a:off x="0" y="6411679"/>
            <a:ext cx="12192000" cy="4463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007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5" grpId="0" animBg="1"/>
      <p:bldP spid="5" grpId="1" animBg="1"/>
      <p:bldP spid="32" grpId="0" animBg="1"/>
      <p:bldP spid="32" grpId="1" animBg="1"/>
      <p:bldP spid="6" grpId="0" animBg="1"/>
      <p:bldP spid="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9096" y="1114359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P.26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02 </a:t>
            </a:r>
            <a:r>
              <a:rPr lang="ko-KR" altLang="en-US" sz="2800" dirty="0">
                <a:solidFill>
                  <a:schemeClr val="tx1"/>
                </a:solidFill>
              </a:rPr>
              <a:t>텔레비전 앞으로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1A6DE4-AF75-6848-B55D-5848AC550D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60" y="1347820"/>
            <a:ext cx="5073836" cy="41623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11B73D-97A9-0746-94C9-3A6ED54DE6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100" y="2163561"/>
            <a:ext cx="7200900" cy="3683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A8C3-CFE2-3344-800B-F28761738CBA}"/>
              </a:ext>
            </a:extLst>
          </p:cNvPr>
          <p:cNvSpPr txBox="1"/>
          <p:nvPr/>
        </p:nvSpPr>
        <p:spPr>
          <a:xfrm>
            <a:off x="5313991" y="3280992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7D525A-E3A7-ED4B-99BF-1E2010059685}"/>
              </a:ext>
            </a:extLst>
          </p:cNvPr>
          <p:cNvSpPr txBox="1"/>
          <p:nvPr/>
        </p:nvSpPr>
        <p:spPr>
          <a:xfrm>
            <a:off x="5303105" y="5455749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5" name="00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91550" y="12040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99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55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picture containing indoor, appliance&#10;&#10;Description automatically generated">
            <a:extLst>
              <a:ext uri="{FF2B5EF4-FFF2-40B4-BE49-F238E27FC236}">
                <a16:creationId xmlns:a16="http://schemas.microsoft.com/office/drawing/2014/main" id="{FA5A9063-AE06-A542-B671-125015488B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5138" y="-17663"/>
            <a:ext cx="9721724" cy="6893325"/>
          </a:xfrm>
        </p:spPr>
      </p:pic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B7373E0D-F8A0-CD4A-BDC9-9BC1298E4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1810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831" y="157951"/>
            <a:ext cx="3169493" cy="52937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P.28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5795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02 </a:t>
            </a:r>
            <a:r>
              <a:rPr lang="ko-KR" altLang="en-US" sz="2800" dirty="0">
                <a:solidFill>
                  <a:schemeClr val="tx1"/>
                </a:solidFill>
              </a:rPr>
              <a:t>텔레비전 앞으로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28622"/>
            <a:ext cx="12192000" cy="5293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9FAD12-2474-AC4E-8FC9-EF0E2684CA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01" y="809742"/>
            <a:ext cx="8011666" cy="551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6084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831" y="157951"/>
            <a:ext cx="3169493" cy="52937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P.28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5795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02 </a:t>
            </a:r>
            <a:r>
              <a:rPr lang="ko-KR" altLang="en-US" sz="2800" dirty="0">
                <a:solidFill>
                  <a:schemeClr val="tx1"/>
                </a:solidFill>
              </a:rPr>
              <a:t>텔레비전 앞으로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28622"/>
            <a:ext cx="12192000" cy="5293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A70DD8-D11B-4C4B-A7F2-55BD5ED72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34" y="833008"/>
            <a:ext cx="6680200" cy="39083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215AE01-64A8-F54E-B480-9BFB3209E012}"/>
              </a:ext>
            </a:extLst>
          </p:cNvPr>
          <p:cNvSpPr txBox="1"/>
          <p:nvPr/>
        </p:nvSpPr>
        <p:spPr>
          <a:xfrm>
            <a:off x="616313" y="1885337"/>
            <a:ext cx="6110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⃝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0D3CD88-9925-BA45-9352-6344FD95522C}"/>
              </a:ext>
            </a:extLst>
          </p:cNvPr>
          <p:cNvSpPr txBox="1">
            <a:spLocks/>
          </p:cNvSpPr>
          <p:nvPr/>
        </p:nvSpPr>
        <p:spPr>
          <a:xfrm>
            <a:off x="232833" y="5005600"/>
            <a:ext cx="8562823" cy="5293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000000"/>
                </a:solidFill>
              </a:rPr>
              <a:t> 텔레비전 프로그램을 추천하는 글을 써 보세요</a:t>
            </a:r>
            <a:r>
              <a:rPr lang="en-US" altLang="ko-KR" sz="2800" dirty="0">
                <a:solidFill>
                  <a:srgbClr val="000000"/>
                </a:solidFill>
              </a:rPr>
              <a:t>.</a:t>
            </a:r>
            <a:r>
              <a:rPr lang="ko-KR" altLang="en-US" sz="2800" dirty="0">
                <a:solidFill>
                  <a:srgbClr val="000000"/>
                </a:solidFill>
              </a:rPr>
              <a:t> </a:t>
            </a:r>
            <a:r>
              <a:rPr lang="en-US" altLang="ko-KR" sz="2800" dirty="0">
                <a:solidFill>
                  <a:srgbClr val="000000"/>
                </a:solidFill>
              </a:rPr>
              <a:t>P.29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62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5628105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02</a:t>
            </a:r>
            <a:r>
              <a:rPr lang="ko-KR" altLang="en-US" sz="2400" dirty="0">
                <a:solidFill>
                  <a:schemeClr val="tx1"/>
                </a:solidFill>
              </a:rPr>
              <a:t> 텔레비전 앞으로 </a:t>
            </a:r>
            <a:r>
              <a:rPr lang="en-US" altLang="ko-KR" sz="2400" dirty="0">
                <a:solidFill>
                  <a:schemeClr val="tx1"/>
                </a:solidFill>
              </a:rPr>
              <a:t>P.11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6BE116-326E-6743-889A-A445AF127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62" y="934170"/>
            <a:ext cx="8403638" cy="520647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45CC341-1C36-5945-A5FC-6BC2358AB2CA}"/>
              </a:ext>
            </a:extLst>
          </p:cNvPr>
          <p:cNvSpPr txBox="1"/>
          <p:nvPr/>
        </p:nvSpPr>
        <p:spPr>
          <a:xfrm>
            <a:off x="3314383" y="3057995"/>
            <a:ext cx="20699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>
                <a:solidFill>
                  <a:srgbClr val="0070C0"/>
                </a:solidFill>
              </a:rPr>
              <a:t>기대가 돼요</a:t>
            </a:r>
            <a:endParaRPr lang="en-US" sz="2100">
              <a:solidFill>
                <a:srgbClr val="0070C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C69ACB-17D5-584B-9563-363F7C499DDE}"/>
              </a:ext>
            </a:extLst>
          </p:cNvPr>
          <p:cNvSpPr txBox="1"/>
          <p:nvPr/>
        </p:nvSpPr>
        <p:spPr>
          <a:xfrm>
            <a:off x="4736783" y="5433072"/>
            <a:ext cx="15116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>
                <a:solidFill>
                  <a:srgbClr val="0070C0"/>
                </a:solidFill>
              </a:rPr>
              <a:t>늘었어요</a:t>
            </a:r>
            <a:endParaRPr lang="en-US" sz="2100">
              <a:solidFill>
                <a:srgbClr val="0070C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171287C-5A08-2341-8765-BD176D9822CC}"/>
              </a:ext>
            </a:extLst>
          </p:cNvPr>
          <p:cNvSpPr txBox="1"/>
          <p:nvPr/>
        </p:nvSpPr>
        <p:spPr>
          <a:xfrm>
            <a:off x="4736783" y="4964014"/>
            <a:ext cx="20699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감동적이에요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42A20F-DD3A-A549-ABCA-ED654542ACC0}"/>
              </a:ext>
            </a:extLst>
          </p:cNvPr>
          <p:cNvSpPr txBox="1"/>
          <p:nvPr/>
        </p:nvSpPr>
        <p:spPr>
          <a:xfrm>
            <a:off x="1870499" y="4245533"/>
            <a:ext cx="14438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>
                <a:solidFill>
                  <a:srgbClr val="0070C0"/>
                </a:solidFill>
              </a:rPr>
              <a:t>문제를 푼</a:t>
            </a:r>
            <a:endParaRPr lang="en-US" sz="21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7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5628105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02</a:t>
            </a:r>
            <a:r>
              <a:rPr lang="ko-KR" altLang="en-US" sz="2400" dirty="0">
                <a:solidFill>
                  <a:schemeClr val="tx1"/>
                </a:solidFill>
              </a:rPr>
              <a:t> 텔레비전 앞으로 </a:t>
            </a:r>
            <a:r>
              <a:rPr lang="en-US" altLang="ko-KR" sz="2400" dirty="0">
                <a:solidFill>
                  <a:schemeClr val="tx1"/>
                </a:solidFill>
              </a:rPr>
              <a:t>P.12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C6AE54-D511-2E4C-AAEC-7927C03E1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4" y="1020607"/>
            <a:ext cx="10845721" cy="512190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6D744EE-7F5F-204E-BB93-EC8FBE36B4A5}"/>
              </a:ext>
            </a:extLst>
          </p:cNvPr>
          <p:cNvSpPr txBox="1"/>
          <p:nvPr/>
        </p:nvSpPr>
        <p:spPr>
          <a:xfrm>
            <a:off x="5149111" y="3463175"/>
            <a:ext cx="27135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>
                <a:solidFill>
                  <a:srgbClr val="0070C0"/>
                </a:solidFill>
              </a:rPr>
              <a:t>점심을 먹는 중이야</a:t>
            </a:r>
            <a:endParaRPr lang="en-US" sz="210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49FA60-2B86-7F4B-BA31-2BB70D73181F}"/>
              </a:ext>
            </a:extLst>
          </p:cNvPr>
          <p:cNvSpPr txBox="1"/>
          <p:nvPr/>
        </p:nvSpPr>
        <p:spPr>
          <a:xfrm>
            <a:off x="4889433" y="4455033"/>
            <a:ext cx="32328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>
                <a:solidFill>
                  <a:srgbClr val="0070C0"/>
                </a:solidFill>
              </a:rPr>
              <a:t>사진을 찾고 있는 중이야</a:t>
            </a:r>
            <a:endParaRPr lang="en-US" sz="2100">
              <a:solidFill>
                <a:srgbClr val="0070C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4D7FA3-3F2E-5349-B50F-3C918888BACE}"/>
              </a:ext>
            </a:extLst>
          </p:cNvPr>
          <p:cNvSpPr txBox="1"/>
          <p:nvPr/>
        </p:nvSpPr>
        <p:spPr>
          <a:xfrm>
            <a:off x="5843534" y="5064440"/>
            <a:ext cx="2606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>
                <a:solidFill>
                  <a:srgbClr val="0070C0"/>
                </a:solidFill>
              </a:rPr>
              <a:t>편지를 쓰는 중이다</a:t>
            </a:r>
            <a:endParaRPr lang="en-US" sz="2100">
              <a:solidFill>
                <a:srgbClr val="0070C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71AE52-B19F-0443-A0CE-F7C81C7EFFDC}"/>
              </a:ext>
            </a:extLst>
          </p:cNvPr>
          <p:cNvSpPr txBox="1"/>
          <p:nvPr/>
        </p:nvSpPr>
        <p:spPr>
          <a:xfrm>
            <a:off x="4629755" y="5651268"/>
            <a:ext cx="32328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>
                <a:solidFill>
                  <a:srgbClr val="0070C0"/>
                </a:solidFill>
              </a:rPr>
              <a:t>이야기를 하는 중이에요</a:t>
            </a:r>
            <a:endParaRPr lang="en-US" sz="21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316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12722"/>
            <a:ext cx="12192000" cy="5452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130762" y="41426"/>
            <a:ext cx="5628105" cy="6867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0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000" dirty="0">
                <a:solidFill>
                  <a:schemeClr val="tx1"/>
                </a:solidFill>
              </a:rPr>
              <a:t>4-2</a:t>
            </a:r>
            <a:r>
              <a:rPr lang="ko-KR" altLang="en-US" sz="2000" dirty="0">
                <a:solidFill>
                  <a:schemeClr val="tx1"/>
                </a:solidFill>
              </a:rPr>
              <a:t> 워크북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algn="ctr"/>
            <a:r>
              <a:rPr lang="en-US" altLang="ko-KR" sz="2000" dirty="0">
                <a:solidFill>
                  <a:schemeClr val="tx1"/>
                </a:solidFill>
              </a:rPr>
              <a:t>Unit 02</a:t>
            </a:r>
            <a:r>
              <a:rPr lang="ko-KR" altLang="en-US" sz="2000" dirty="0">
                <a:solidFill>
                  <a:schemeClr val="tx1"/>
                </a:solidFill>
              </a:rPr>
              <a:t> 텔레비전 앞으로 </a:t>
            </a:r>
            <a:r>
              <a:rPr lang="en-US" altLang="ko-KR" sz="2000" dirty="0">
                <a:solidFill>
                  <a:schemeClr val="tx1"/>
                </a:solidFill>
              </a:rPr>
              <a:t>P.12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05DD55-DE96-FE49-A1FA-DCE9FFD7C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842812"/>
            <a:ext cx="8915690" cy="546991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1D9750A-10F8-DD4B-A346-0AA39ACCC07B}"/>
              </a:ext>
            </a:extLst>
          </p:cNvPr>
          <p:cNvSpPr txBox="1"/>
          <p:nvPr/>
        </p:nvSpPr>
        <p:spPr>
          <a:xfrm>
            <a:off x="1886554" y="4567858"/>
            <a:ext cx="451424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>
                <a:solidFill>
                  <a:srgbClr val="0070C0"/>
                </a:solidFill>
              </a:rPr>
              <a:t>빵을 먹는 대신에 밥을 먹을 거예요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86588F-75B6-744E-B108-7BB2618E0FA4}"/>
              </a:ext>
            </a:extLst>
          </p:cNvPr>
          <p:cNvSpPr txBox="1"/>
          <p:nvPr/>
        </p:nvSpPr>
        <p:spPr>
          <a:xfrm>
            <a:off x="1734153" y="5050557"/>
            <a:ext cx="490371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>
                <a:solidFill>
                  <a:srgbClr val="0070C0"/>
                </a:solidFill>
              </a:rPr>
              <a:t>집에서 쉬는 대신에 박물관에 갈 거예요</a:t>
            </a:r>
            <a:endParaRPr lang="en-US" sz="2100">
              <a:solidFill>
                <a:srgbClr val="0070C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BDB2D3-B5A0-4F4F-B874-9A2AF4EA758B}"/>
              </a:ext>
            </a:extLst>
          </p:cNvPr>
          <p:cNvSpPr txBox="1"/>
          <p:nvPr/>
        </p:nvSpPr>
        <p:spPr>
          <a:xfrm>
            <a:off x="1734153" y="5446972"/>
            <a:ext cx="680024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한국어 캠프에 참가하는 대신에 한국 여행을 갈 거예요</a:t>
            </a:r>
            <a:r>
              <a:rPr lang="en-US" altLang="ko-KR" sz="2100" dirty="0">
                <a:solidFill>
                  <a:srgbClr val="0070C0"/>
                </a:solidFill>
              </a:rPr>
              <a:t>.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58D7A3-8240-5B4C-A978-8C9ACFBFFCEA}"/>
              </a:ext>
            </a:extLst>
          </p:cNvPr>
          <p:cNvSpPr txBox="1"/>
          <p:nvPr/>
        </p:nvSpPr>
        <p:spPr>
          <a:xfrm>
            <a:off x="989088" y="5879847"/>
            <a:ext cx="603824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텔레비전 뉴스를 보는 대신에 신문을 읽을 거예요</a:t>
            </a:r>
            <a:r>
              <a:rPr lang="en-US" altLang="ko-KR" sz="2100" dirty="0">
                <a:solidFill>
                  <a:srgbClr val="0070C0"/>
                </a:solidFill>
              </a:rPr>
              <a:t>.</a:t>
            </a:r>
            <a:endParaRPr lang="en-US" sz="2100" dirty="0">
              <a:solidFill>
                <a:srgbClr val="0070C0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752055B-CAA8-744C-B897-A3ACD2C085BA}"/>
              </a:ext>
            </a:extLst>
          </p:cNvPr>
          <p:cNvCxnSpPr/>
          <p:nvPr/>
        </p:nvCxnSpPr>
        <p:spPr>
          <a:xfrm flipV="1">
            <a:off x="3708400" y="2015067"/>
            <a:ext cx="3183467" cy="4741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85F497C-6CDE-2946-AC25-6E547E5B6382}"/>
              </a:ext>
            </a:extLst>
          </p:cNvPr>
          <p:cNvCxnSpPr/>
          <p:nvPr/>
        </p:nvCxnSpPr>
        <p:spPr>
          <a:xfrm flipV="1">
            <a:off x="3708399" y="2407981"/>
            <a:ext cx="3183467" cy="4741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0951AFC-7C03-9949-91C3-B8FA33D7D8F8}"/>
              </a:ext>
            </a:extLst>
          </p:cNvPr>
          <p:cNvCxnSpPr/>
          <p:nvPr/>
        </p:nvCxnSpPr>
        <p:spPr>
          <a:xfrm flipV="1">
            <a:off x="3708399" y="2862757"/>
            <a:ext cx="3183467" cy="4741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2A2790E-7B70-6143-923B-A70893F4EBCD}"/>
              </a:ext>
            </a:extLst>
          </p:cNvPr>
          <p:cNvCxnSpPr>
            <a:cxnSpLocks/>
          </p:cNvCxnSpPr>
          <p:nvPr/>
        </p:nvCxnSpPr>
        <p:spPr>
          <a:xfrm flipV="1">
            <a:off x="3708398" y="3720168"/>
            <a:ext cx="3183468" cy="556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0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8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177"/>
            <a:ext cx="10515600" cy="132556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7695"/>
            <a:ext cx="10515600" cy="2977116"/>
          </a:xfr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endParaRPr lang="en-US" altLang="ko-KR" sz="3400" dirty="0"/>
          </a:p>
          <a:p>
            <a:r>
              <a:rPr lang="ko-KR" altLang="en-US" sz="3400" dirty="0">
                <a:ea typeface="맑은 고딕"/>
              </a:rPr>
              <a:t>재외동포를 위한 한국어 </a:t>
            </a:r>
            <a:r>
              <a:rPr lang="en-US" altLang="ko-KR" sz="3400" dirty="0">
                <a:ea typeface="맑은 고딕"/>
              </a:rPr>
              <a:t>4-2</a:t>
            </a:r>
            <a:endParaRPr lang="en-US" altLang="ko-KR" sz="3400" dirty="0">
              <a:ea typeface="맑은 고딕"/>
              <a:cs typeface="Calibri"/>
            </a:endParaRPr>
          </a:p>
          <a:p>
            <a:r>
              <a:rPr lang="en-US" altLang="ko-KR" sz="3400" dirty="0">
                <a:ea typeface="맑은 고딕"/>
              </a:rPr>
              <a:t>Kleartextbook.com</a:t>
            </a:r>
          </a:p>
          <a:p>
            <a:r>
              <a:rPr lang="en-US" altLang="ko-KR" sz="3400" dirty="0">
                <a:ea typeface="맑은 고딕"/>
                <a:cs typeface="Calibri"/>
              </a:rPr>
              <a:t>YouTube.com</a:t>
            </a:r>
          </a:p>
          <a:p>
            <a:endParaRPr lang="en-US" sz="3400" dirty="0"/>
          </a:p>
          <a:p>
            <a:r>
              <a:rPr lang="en-US" sz="3400" dirty="0"/>
              <a:t>Image</a:t>
            </a:r>
            <a:r>
              <a:rPr lang="ko-KR" altLang="en-US" sz="3400" dirty="0"/>
              <a:t> 출처</a:t>
            </a:r>
            <a:endParaRPr lang="en-US" altLang="ko-KR" sz="3400" dirty="0"/>
          </a:p>
          <a:p>
            <a:pPr marL="0" indent="0">
              <a:buNone/>
            </a:pPr>
            <a:r>
              <a:rPr lang="ko-KR" altLang="en-US" sz="3400" dirty="0">
                <a:ea typeface="맑은 고딕"/>
              </a:rPr>
              <a:t>  </a:t>
            </a:r>
            <a:r>
              <a:rPr lang="en-US" altLang="ko-KR" sz="3400" dirty="0">
                <a:ea typeface="맑은 고딕"/>
              </a:rPr>
              <a:t>➭google.com</a:t>
            </a:r>
          </a:p>
          <a:p>
            <a:pPr marL="0" indent="0">
              <a:buNone/>
            </a:pPr>
            <a:r>
              <a:rPr lang="en-US" sz="3400" dirty="0"/>
              <a:t>  </a:t>
            </a:r>
            <a:r>
              <a:rPr lang="en-US" altLang="ko-KR" sz="3400" dirty="0">
                <a:ea typeface="맑은 고딕"/>
              </a:rPr>
              <a:t>➭</a:t>
            </a:r>
            <a:r>
              <a:rPr lang="en-US" sz="3400" dirty="0"/>
              <a:t>ac-illust.com</a:t>
            </a:r>
          </a:p>
          <a:p>
            <a:pPr marL="0" indent="0">
              <a:buNone/>
            </a:pPr>
            <a:r>
              <a:rPr lang="en-US" altLang="ko-KR" sz="3500" dirty="0">
                <a:ea typeface="맑은 고딕"/>
              </a:rPr>
              <a:t>  ➭dreamstime.com</a:t>
            </a:r>
          </a:p>
          <a:p>
            <a:pPr marL="0" indent="0">
              <a:buNone/>
            </a:pPr>
            <a:r>
              <a:rPr lang="en-US" sz="3500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8091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1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6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Content Placeholder 3" descr="A picture containing indoor, appliance&#10;&#10;Description automatically generated">
            <a:extLst>
              <a:ext uri="{FF2B5EF4-FFF2-40B4-BE49-F238E27FC236}">
                <a16:creationId xmlns:a16="http://schemas.microsoft.com/office/drawing/2014/main" id="{E5503D45-A3B8-C54D-936D-F36F10B347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132" b="1"/>
          <a:stretch/>
        </p:blipFill>
        <p:spPr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9CD0238-1D6C-F745-A09C-DA34E39F401D}"/>
              </a:ext>
            </a:extLst>
          </p:cNvPr>
          <p:cNvSpPr txBox="1"/>
          <p:nvPr/>
        </p:nvSpPr>
        <p:spPr>
          <a:xfrm>
            <a:off x="614462" y="2467691"/>
            <a:ext cx="771835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좋아하는 텔레비전 프로그램이 있습니까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0AF1C96-AEDA-4C40-85C9-FA1B55162BDA}"/>
              </a:ext>
            </a:extLst>
          </p:cNvPr>
          <p:cNvSpPr txBox="1"/>
          <p:nvPr/>
        </p:nvSpPr>
        <p:spPr>
          <a:xfrm>
            <a:off x="614462" y="3499338"/>
            <a:ext cx="7564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그 프로그램을 왜 좋아합니까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A093417-D02B-D642-AE33-FE9028F77559}"/>
              </a:ext>
            </a:extLst>
          </p:cNvPr>
          <p:cNvSpPr txBox="1">
            <a:spLocks/>
          </p:cNvSpPr>
          <p:nvPr/>
        </p:nvSpPr>
        <p:spPr>
          <a:xfrm>
            <a:off x="756580" y="391557"/>
            <a:ext cx="4755220" cy="108355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2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>
                <a:solidFill>
                  <a:srgbClr val="000000"/>
                </a:solidFill>
              </a:rPr>
              <a:t>이야기해 보세요</a:t>
            </a:r>
            <a:r>
              <a:rPr lang="en-US" altLang="ko-KR">
                <a:solidFill>
                  <a:srgbClr val="000000"/>
                </a:solidFill>
              </a:rPr>
              <a:t>!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C4CBBC51-FE70-4947-AD23-2B5F344A076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326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7472" y="143852"/>
            <a:ext cx="5077055" cy="81813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/>
              <a:t>Unit 02 </a:t>
            </a:r>
            <a:r>
              <a:rPr lang="ko-KR" altLang="en-US" sz="2400" dirty="0"/>
              <a:t>텔레비전 앞으로</a:t>
            </a:r>
            <a:br>
              <a:rPr lang="en-US" altLang="ko-KR" sz="2400" dirty="0"/>
            </a:br>
            <a:r>
              <a:rPr lang="ko-KR" altLang="en-US" sz="2400" dirty="0"/>
              <a:t>어휘 </a:t>
            </a:r>
            <a:r>
              <a:rPr lang="en-US" altLang="ko-KR" sz="2400" dirty="0" err="1">
                <a:hlinkClick r:id="rId2"/>
              </a:rPr>
              <a:t>Vocabulry</a:t>
            </a:r>
            <a:r>
              <a:rPr lang="en-US" altLang="ko-KR" sz="2400" dirty="0">
                <a:hlinkClick r:id="rId2"/>
              </a:rPr>
              <a:t>-Flashcards</a:t>
            </a:r>
            <a:r>
              <a:rPr lang="en-US" altLang="ko-KR" sz="2400" dirty="0"/>
              <a:t> 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1154955" y="1058972"/>
            <a:ext cx="3389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뉴스 </a:t>
            </a:r>
            <a:r>
              <a:rPr lang="en-US" altLang="ko-KR" sz="3200" dirty="0">
                <a:hlinkClick r:id="rId3"/>
              </a:rPr>
              <a:t>n</a:t>
            </a:r>
            <a:endParaRPr lang="en-US" sz="3200" dirty="0"/>
          </a:p>
        </p:txBody>
      </p:sp>
      <p:sp>
        <p:nvSpPr>
          <p:cNvPr id="22" name="TextBox 21">
            <a:hlinkClick r:id="rId4" tooltip="e"/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6494720" y="1135995"/>
            <a:ext cx="3389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예능</a:t>
            </a:r>
            <a:r>
              <a:rPr lang="en-US" altLang="ko-KR" sz="3200" dirty="0">
                <a:hlinkClick r:id="rId4"/>
              </a:rPr>
              <a:t>e</a:t>
            </a:r>
            <a:r>
              <a:rPr lang="en-US" altLang="ko-KR" sz="3200" dirty="0">
                <a:hlinkClick r:id="rId5"/>
              </a:rPr>
              <a:t>e2</a:t>
            </a:r>
            <a:endParaRPr lang="en-US" sz="3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1154955" y="1701751"/>
            <a:ext cx="33893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드라마</a:t>
            </a:r>
            <a:r>
              <a:rPr lang="en-US" altLang="ko-KR" sz="3000" dirty="0">
                <a:hlinkClick r:id="rId6"/>
              </a:rPr>
              <a:t>d</a:t>
            </a:r>
            <a:r>
              <a:rPr lang="ko-KR" altLang="en-US" sz="3000" dirty="0"/>
              <a:t> </a:t>
            </a:r>
            <a:r>
              <a:rPr lang="en-US" altLang="ko-KR" sz="3000" dirty="0">
                <a:hlinkClick r:id="rId7"/>
              </a:rPr>
              <a:t>d2</a:t>
            </a:r>
            <a:endParaRPr lang="en-US" sz="3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6494720" y="1760334"/>
            <a:ext cx="3389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오락</a:t>
            </a:r>
            <a:endParaRPr lang="en-US" sz="3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4BA724-83C4-DE43-AB7B-AB252BC2E067}"/>
              </a:ext>
            </a:extLst>
          </p:cNvPr>
          <p:cNvSpPr txBox="1"/>
          <p:nvPr/>
        </p:nvSpPr>
        <p:spPr>
          <a:xfrm>
            <a:off x="1154955" y="2313753"/>
            <a:ext cx="3389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스포츠</a:t>
            </a:r>
            <a:r>
              <a:rPr lang="en-US" altLang="ko-KR" sz="3200" dirty="0">
                <a:hlinkClick r:id="rId8"/>
              </a:rPr>
              <a:t>s</a:t>
            </a:r>
            <a:endParaRPr lang="en-US" sz="3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6494720" y="2384673"/>
            <a:ext cx="3389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코미디</a:t>
            </a:r>
            <a:r>
              <a:rPr lang="en-US" altLang="ko-KR" sz="3200" dirty="0">
                <a:hlinkClick r:id="rId9"/>
              </a:rPr>
              <a:t>c</a:t>
            </a:r>
            <a:endParaRPr lang="en-US" sz="32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1154955" y="2956532"/>
            <a:ext cx="3389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다큐멘터리</a:t>
            </a:r>
            <a:r>
              <a:rPr lang="en-US" altLang="ko-KR" sz="3200" dirty="0">
                <a:hlinkClick r:id="rId10"/>
              </a:rPr>
              <a:t>d</a:t>
            </a:r>
            <a:endParaRPr lang="en-US" sz="3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6494720" y="3009012"/>
            <a:ext cx="3389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퀴즈</a:t>
            </a:r>
            <a:r>
              <a:rPr lang="en-US" altLang="ko-KR" sz="3200" dirty="0">
                <a:hlinkClick r:id="rId11"/>
              </a:rPr>
              <a:t>q</a:t>
            </a:r>
            <a:endParaRPr lang="en-US" sz="32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1154955" y="3599311"/>
            <a:ext cx="3389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실화</a:t>
            </a:r>
            <a:endParaRPr lang="en-US" sz="32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6494720" y="3633351"/>
            <a:ext cx="3389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시청하다</a:t>
            </a:r>
            <a:endParaRPr lang="en-US" sz="32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1154955" y="4242090"/>
            <a:ext cx="3389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자막</a:t>
            </a:r>
            <a:endParaRPr lang="en-US" sz="32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0DF661F-54AF-414C-86C8-9861048FB76B}"/>
              </a:ext>
            </a:extLst>
          </p:cNvPr>
          <p:cNvSpPr txBox="1"/>
          <p:nvPr/>
        </p:nvSpPr>
        <p:spPr>
          <a:xfrm>
            <a:off x="1154955" y="4884869"/>
            <a:ext cx="3389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생방송</a:t>
            </a:r>
            <a:endParaRPr lang="en-US" sz="32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84BE016-CE90-7B49-83F0-6F05C5D358F7}"/>
              </a:ext>
            </a:extLst>
          </p:cNvPr>
          <p:cNvSpPr txBox="1"/>
          <p:nvPr/>
        </p:nvSpPr>
        <p:spPr>
          <a:xfrm>
            <a:off x="1154955" y="5527651"/>
            <a:ext cx="3389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중계방송</a:t>
            </a:r>
            <a:endParaRPr lang="en-US" sz="32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8EB6D43-F77A-BB4C-B150-A68F6A87E93A}"/>
              </a:ext>
            </a:extLst>
          </p:cNvPr>
          <p:cNvSpPr txBox="1"/>
          <p:nvPr/>
        </p:nvSpPr>
        <p:spPr>
          <a:xfrm>
            <a:off x="6494720" y="5506370"/>
            <a:ext cx="3389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간접 경험을 하다</a:t>
            </a:r>
            <a:endParaRPr lang="en-US" sz="3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6494720" y="4257690"/>
            <a:ext cx="3389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감동적이다</a:t>
            </a:r>
            <a:endParaRPr lang="en-US" sz="3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7D9785-B36A-F346-A87D-4BC040381DE3}"/>
              </a:ext>
            </a:extLst>
          </p:cNvPr>
          <p:cNvSpPr txBox="1"/>
          <p:nvPr/>
        </p:nvSpPr>
        <p:spPr>
          <a:xfrm>
            <a:off x="6494720" y="4882029"/>
            <a:ext cx="3389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기대가 되다</a:t>
            </a:r>
            <a:endParaRPr lang="en-US" sz="3200" dirty="0"/>
          </a:p>
        </p:txBody>
      </p:sp>
      <p:sp>
        <p:nvSpPr>
          <p:cNvPr id="21" name="Google Shape;182;p29">
            <a:extLst>
              <a:ext uri="{FF2B5EF4-FFF2-40B4-BE49-F238E27FC236}">
                <a16:creationId xmlns:a16="http://schemas.microsoft.com/office/drawing/2014/main" id="{2F64CE9F-DD9F-F64A-BE6C-8E2C0C026CB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563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28" grpId="0"/>
      <p:bldP spid="30" grpId="0"/>
      <p:bldP spid="32" grpId="0"/>
      <p:bldP spid="34" grpId="0"/>
      <p:bldP spid="36" grpId="0"/>
      <p:bldP spid="38" grpId="0"/>
      <p:bldP spid="40" grpId="0"/>
      <p:bldP spid="42" grpId="0"/>
      <p:bldP spid="44" grpId="0"/>
      <p:bldP spid="49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DC82768-DD50-9C47-AADF-9E993387BFB6}"/>
              </a:ext>
            </a:extLst>
          </p:cNvPr>
          <p:cNvSpPr txBox="1">
            <a:spLocks/>
          </p:cNvSpPr>
          <p:nvPr/>
        </p:nvSpPr>
        <p:spPr>
          <a:xfrm>
            <a:off x="3248179" y="86290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02 </a:t>
            </a:r>
            <a:r>
              <a:rPr lang="ko-KR" altLang="en-US" sz="2800" dirty="0">
                <a:solidFill>
                  <a:schemeClr val="tx1"/>
                </a:solidFill>
              </a:rPr>
              <a:t>텔레비전 앞으로 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A2F5C74-193A-E144-BA84-D310EF723C3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1A1C62-14DD-764F-870E-B9FCC1C2FC01}"/>
              </a:ext>
            </a:extLst>
          </p:cNvPr>
          <p:cNvSpPr txBox="1"/>
          <p:nvPr/>
        </p:nvSpPr>
        <p:spPr>
          <a:xfrm>
            <a:off x="544286" y="1883307"/>
            <a:ext cx="10750247" cy="4924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en-US" dirty="0"/>
              <a:t>(</a:t>
            </a:r>
            <a:r>
              <a:rPr lang="en-US" sz="2200" dirty="0"/>
              <a:t>Attached to a </a:t>
            </a:r>
            <a:r>
              <a:rPr lang="en-US" sz="2600" dirty="0"/>
              <a:t>verb</a:t>
            </a:r>
            <a:r>
              <a:rPr lang="en-US" sz="2200" dirty="0"/>
              <a:t>) This is used to indicate something is still going 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6B92F4-4C20-3D4D-B9E5-067EDD26B0BB}"/>
              </a:ext>
            </a:extLst>
          </p:cNvPr>
          <p:cNvSpPr txBox="1"/>
          <p:nvPr/>
        </p:nvSpPr>
        <p:spPr>
          <a:xfrm>
            <a:off x="544286" y="1126545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는 중이다</a:t>
            </a:r>
            <a:endParaRPr lang="en-US" altLang="ko-KR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4DCA74-8240-C74C-A5CD-E7A6FDE0510C}"/>
              </a:ext>
            </a:extLst>
          </p:cNvPr>
          <p:cNvSpPr txBox="1"/>
          <p:nvPr/>
        </p:nvSpPr>
        <p:spPr>
          <a:xfrm>
            <a:off x="544286" y="2764407"/>
            <a:ext cx="10092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800" dirty="0"/>
              <a:t>1. </a:t>
            </a:r>
            <a:r>
              <a:rPr lang="ko-KR" altLang="en-US" sz="2800" dirty="0"/>
              <a:t>집에 와서 잠깐 쉬면서 오락 프로그램을 </a:t>
            </a:r>
            <a:r>
              <a:rPr lang="ko-KR" altLang="en-US" sz="2800" dirty="0">
                <a:solidFill>
                  <a:srgbClr val="FF0000"/>
                </a:solidFill>
              </a:rPr>
              <a:t>보는 </a:t>
            </a:r>
            <a:r>
              <a:rPr lang="ko-KR" altLang="en-US" sz="2800" dirty="0" err="1">
                <a:solidFill>
                  <a:srgbClr val="FF0000"/>
                </a:solidFill>
              </a:rPr>
              <a:t>중이에요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D59399-4403-4548-90A7-CF03965FD809}"/>
              </a:ext>
            </a:extLst>
          </p:cNvPr>
          <p:cNvSpPr txBox="1"/>
          <p:nvPr/>
        </p:nvSpPr>
        <p:spPr>
          <a:xfrm>
            <a:off x="544286" y="3647093"/>
            <a:ext cx="107502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800" dirty="0"/>
              <a:t>2.</a:t>
            </a:r>
            <a:r>
              <a:rPr lang="ko-KR" altLang="en-US" sz="2800" dirty="0"/>
              <a:t> 자막 없이 한국어를 보고 싶어서 요즘 한국어를 열심히 </a:t>
            </a:r>
            <a:endParaRPr lang="en-US" altLang="ko-KR" sz="2800" dirty="0"/>
          </a:p>
          <a:p>
            <a:r>
              <a:rPr lang="ko-KR" altLang="en-US" sz="2800" dirty="0">
                <a:solidFill>
                  <a:srgbClr val="FF0000"/>
                </a:solidFill>
              </a:rPr>
              <a:t>     공부하는 </a:t>
            </a:r>
            <a:r>
              <a:rPr lang="ko-KR" altLang="en-US" sz="2800" dirty="0" err="1">
                <a:solidFill>
                  <a:srgbClr val="FF0000"/>
                </a:solidFill>
              </a:rPr>
              <a:t>중이에요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45A03B-BEE8-9443-90CB-C0B5D7D59CDB}"/>
              </a:ext>
            </a:extLst>
          </p:cNvPr>
          <p:cNvSpPr txBox="1"/>
          <p:nvPr/>
        </p:nvSpPr>
        <p:spPr>
          <a:xfrm>
            <a:off x="544286" y="4823307"/>
            <a:ext cx="100922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2800" dirty="0"/>
              <a:t>A</a:t>
            </a:r>
            <a:r>
              <a:rPr lang="ko-KR" altLang="en-US" sz="2800" dirty="0"/>
              <a:t>   문제 다 </a:t>
            </a:r>
            <a:r>
              <a:rPr lang="ko-KR" altLang="en-US" sz="2800" dirty="0" err="1"/>
              <a:t>풀었니</a:t>
            </a:r>
            <a:r>
              <a:rPr lang="en-US" altLang="ko-KR" sz="2800" dirty="0"/>
              <a:t>?</a:t>
            </a:r>
          </a:p>
          <a:p>
            <a:r>
              <a:rPr lang="en-US" sz="2800" dirty="0"/>
              <a:t>      B </a:t>
            </a:r>
            <a:r>
              <a:rPr lang="ko-KR" altLang="en-US" sz="2800" dirty="0"/>
              <a:t>  아니요</a:t>
            </a:r>
            <a:r>
              <a:rPr lang="en-US" altLang="ko-KR" sz="2800" dirty="0"/>
              <a:t>, </a:t>
            </a:r>
            <a:r>
              <a:rPr lang="ko-KR" altLang="en-US" sz="2800" dirty="0"/>
              <a:t>지금 마지막 문제를 </a:t>
            </a:r>
            <a:r>
              <a:rPr lang="ko-KR" altLang="en-US" sz="2800" dirty="0">
                <a:solidFill>
                  <a:srgbClr val="FF0000"/>
                </a:solidFill>
              </a:rPr>
              <a:t>푸는</a:t>
            </a:r>
            <a:r>
              <a:rPr lang="ko-KR" altLang="en-US" sz="2800" dirty="0"/>
              <a:t> </a:t>
            </a:r>
            <a:r>
              <a:rPr lang="ko-KR" altLang="en-US" sz="2800" dirty="0" err="1">
                <a:solidFill>
                  <a:srgbClr val="FF0000"/>
                </a:solidFill>
              </a:rPr>
              <a:t>중이에요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8777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BA793508-DCD9-2A46-BD33-E776D5A156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106704-05D2-184C-84B3-2BEF256CB392}"/>
              </a:ext>
            </a:extLst>
          </p:cNvPr>
          <p:cNvSpPr txBox="1"/>
          <p:nvPr/>
        </p:nvSpPr>
        <p:spPr>
          <a:xfrm>
            <a:off x="2090936" y="936726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 중이다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P.24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40EA4E-1DFD-7642-9EA0-FFEBE2E0C7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921" y="1516533"/>
            <a:ext cx="5585699" cy="46664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9FBC05-A57B-F54A-9329-D5642F89A6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702" y="1626640"/>
            <a:ext cx="4714006" cy="4281443"/>
          </a:xfrm>
          <a:prstGeom prst="rect">
            <a:avLst/>
          </a:prstGeom>
        </p:spPr>
      </p:pic>
      <p:sp>
        <p:nvSpPr>
          <p:cNvPr id="8" name="Oval Callout 7">
            <a:extLst>
              <a:ext uri="{FF2B5EF4-FFF2-40B4-BE49-F238E27FC236}">
                <a16:creationId xmlns:a16="http://schemas.microsoft.com/office/drawing/2014/main" id="{429CBA94-EE08-E74B-98C9-450DC9820986}"/>
              </a:ext>
            </a:extLst>
          </p:cNvPr>
          <p:cNvSpPr/>
          <p:nvPr/>
        </p:nvSpPr>
        <p:spPr>
          <a:xfrm>
            <a:off x="507666" y="1931030"/>
            <a:ext cx="3776133" cy="1279139"/>
          </a:xfrm>
          <a:prstGeom prst="wedgeEllipseCallout">
            <a:avLst>
              <a:gd name="adj1" fmla="val 45087"/>
              <a:gd name="adj2" fmla="val 6911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로라는 지금 </a:t>
            </a:r>
            <a:endParaRPr lang="en-US" altLang="ko-KR" sz="2800" dirty="0">
              <a:solidFill>
                <a:schemeClr val="tx1"/>
              </a:solidFill>
            </a:endParaRP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뭐 해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6" name="Oval Callout 25">
            <a:extLst>
              <a:ext uri="{FF2B5EF4-FFF2-40B4-BE49-F238E27FC236}">
                <a16:creationId xmlns:a16="http://schemas.microsoft.com/office/drawing/2014/main" id="{B711A1DD-C0DA-6749-99EE-7993B24E4B77}"/>
              </a:ext>
            </a:extLst>
          </p:cNvPr>
          <p:cNvSpPr/>
          <p:nvPr/>
        </p:nvSpPr>
        <p:spPr>
          <a:xfrm>
            <a:off x="8185301" y="2289936"/>
            <a:ext cx="3945464" cy="1279139"/>
          </a:xfrm>
          <a:prstGeom prst="wedgeEllipseCallout">
            <a:avLst>
              <a:gd name="adj1" fmla="val -51774"/>
              <a:gd name="adj2" fmla="val 8235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>
                <a:solidFill>
                  <a:schemeClr val="tx1"/>
                </a:solidFill>
                <a:ea typeface="맑은 고딕"/>
              </a:rPr>
              <a:t>퀴즈 프로그램을 보는 중이야.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74DA7AF2-9AD7-834D-BA1A-7980C06E19C2}"/>
              </a:ext>
            </a:extLst>
          </p:cNvPr>
          <p:cNvSpPr txBox="1">
            <a:spLocks/>
          </p:cNvSpPr>
          <p:nvPr/>
        </p:nvSpPr>
        <p:spPr>
          <a:xfrm>
            <a:off x="3248179" y="148578"/>
            <a:ext cx="5695643" cy="6214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000" dirty="0">
                <a:solidFill>
                  <a:schemeClr val="tx1"/>
                </a:solidFill>
              </a:rPr>
              <a:t>Unit 02 </a:t>
            </a:r>
            <a:r>
              <a:rPr lang="ko-KR" altLang="en-US" sz="2000" dirty="0">
                <a:solidFill>
                  <a:schemeClr val="tx1"/>
                </a:solidFill>
              </a:rPr>
              <a:t>텔레비전 앞으로</a:t>
            </a:r>
            <a:br>
              <a:rPr lang="en-US" altLang="ko-KR" sz="2000" dirty="0">
                <a:solidFill>
                  <a:schemeClr val="tx1"/>
                </a:solidFill>
              </a:rPr>
            </a:br>
            <a:r>
              <a:rPr lang="ko-KR" altLang="en-US" sz="2000" dirty="0">
                <a:solidFill>
                  <a:schemeClr val="tx1"/>
                </a:solidFill>
              </a:rPr>
              <a:t>문법과 표현 </a:t>
            </a:r>
            <a:r>
              <a:rPr lang="en-US" altLang="ko-KR" sz="2000" dirty="0">
                <a:solidFill>
                  <a:schemeClr val="tx1"/>
                </a:solidFill>
              </a:rPr>
              <a:t>1</a:t>
            </a:r>
            <a:r>
              <a:rPr lang="en-US" altLang="ko-KR" sz="2000" dirty="0">
                <a:solidFill>
                  <a:srgbClr val="FF0000"/>
                </a:solidFill>
              </a:rPr>
              <a:t> ~</a:t>
            </a:r>
            <a:r>
              <a:rPr lang="ko-KR" altLang="en-US" sz="2000" dirty="0">
                <a:solidFill>
                  <a:srgbClr val="FF0000"/>
                </a:solidFill>
              </a:rPr>
              <a:t>는 중이다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6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BA793508-DCD9-2A46-BD33-E776D5A156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106704-05D2-184C-84B3-2BEF256CB392}"/>
              </a:ext>
            </a:extLst>
          </p:cNvPr>
          <p:cNvSpPr txBox="1"/>
          <p:nvPr/>
        </p:nvSpPr>
        <p:spPr>
          <a:xfrm>
            <a:off x="2090936" y="93965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 중이다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P.24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B15319-6A9C-AE42-B788-A631F5AEFF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413" y="1572676"/>
            <a:ext cx="5592765" cy="461026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C06D5A5-8862-CA42-BD5B-DFA28A7507F7}"/>
              </a:ext>
            </a:extLst>
          </p:cNvPr>
          <p:cNvSpPr txBox="1">
            <a:spLocks/>
          </p:cNvSpPr>
          <p:nvPr/>
        </p:nvSpPr>
        <p:spPr>
          <a:xfrm>
            <a:off x="3248179" y="148578"/>
            <a:ext cx="5695643" cy="6214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000" dirty="0">
                <a:solidFill>
                  <a:schemeClr val="tx1"/>
                </a:solidFill>
              </a:rPr>
              <a:t>Unit 02</a:t>
            </a:r>
            <a:r>
              <a:rPr lang="ko-KR" altLang="en-US" sz="2000" dirty="0">
                <a:solidFill>
                  <a:schemeClr val="tx1"/>
                </a:solidFill>
              </a:rPr>
              <a:t> 텔레비전 앞으로</a:t>
            </a:r>
            <a:br>
              <a:rPr lang="en-US" altLang="ko-KR" sz="2000" dirty="0">
                <a:solidFill>
                  <a:schemeClr val="tx1"/>
                </a:solidFill>
              </a:rPr>
            </a:br>
            <a:r>
              <a:rPr lang="ko-KR" altLang="en-US" sz="2000" dirty="0">
                <a:solidFill>
                  <a:schemeClr val="tx1"/>
                </a:solidFill>
              </a:rPr>
              <a:t>문법과 표현 </a:t>
            </a:r>
            <a:r>
              <a:rPr lang="en-US" altLang="ko-KR" sz="2000" dirty="0">
                <a:solidFill>
                  <a:schemeClr val="tx1"/>
                </a:solidFill>
              </a:rPr>
              <a:t>1</a:t>
            </a:r>
            <a:r>
              <a:rPr lang="en-US" altLang="ko-KR" sz="2000" dirty="0">
                <a:solidFill>
                  <a:srgbClr val="FF0000"/>
                </a:solidFill>
              </a:rPr>
              <a:t> ~</a:t>
            </a:r>
            <a:r>
              <a:rPr lang="ko-KR" altLang="en-US" sz="2000" dirty="0">
                <a:solidFill>
                  <a:srgbClr val="FF0000"/>
                </a:solidFill>
              </a:rPr>
              <a:t>는 중이다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C8B7CF-4937-414B-8553-1028A00F19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725" y="1653987"/>
            <a:ext cx="5964541" cy="4447643"/>
          </a:xfrm>
          <a:prstGeom prst="rect">
            <a:avLst/>
          </a:prstGeom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5430579B-4964-5345-ADEF-DF64416B414C}"/>
              </a:ext>
            </a:extLst>
          </p:cNvPr>
          <p:cNvSpPr/>
          <p:nvPr/>
        </p:nvSpPr>
        <p:spPr>
          <a:xfrm>
            <a:off x="103987" y="1503342"/>
            <a:ext cx="3776133" cy="1303195"/>
          </a:xfrm>
          <a:prstGeom prst="wedgeEllipseCallout">
            <a:avLst>
              <a:gd name="adj1" fmla="val 45087"/>
              <a:gd name="adj2" fmla="val 6911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로라 엄마는 지금 뭐 하세요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3AAF034C-FA0A-AE46-8DF7-E6113565976B}"/>
              </a:ext>
            </a:extLst>
          </p:cNvPr>
          <p:cNvSpPr/>
          <p:nvPr/>
        </p:nvSpPr>
        <p:spPr>
          <a:xfrm>
            <a:off x="6184885" y="1579798"/>
            <a:ext cx="5702316" cy="1279139"/>
          </a:xfrm>
          <a:prstGeom prst="wedgeEllipseCallout">
            <a:avLst>
              <a:gd name="adj1" fmla="val -20927"/>
              <a:gd name="adj2" fmla="val 114128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책을 읽는 </a:t>
            </a:r>
            <a:r>
              <a:rPr lang="ko-KR" altLang="en-US" sz="2800" dirty="0" err="1">
                <a:solidFill>
                  <a:schemeClr val="tx1"/>
                </a:solidFill>
              </a:rPr>
              <a:t>중이세요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12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BA793508-DCD9-2A46-BD33-E776D5A156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347F0A6-A82E-8C49-B153-19A25E33FADA}"/>
              </a:ext>
            </a:extLst>
          </p:cNvPr>
          <p:cNvSpPr txBox="1">
            <a:spLocks/>
          </p:cNvSpPr>
          <p:nvPr/>
        </p:nvSpPr>
        <p:spPr>
          <a:xfrm>
            <a:off x="3248179" y="148578"/>
            <a:ext cx="5695643" cy="6214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000" dirty="0">
                <a:solidFill>
                  <a:schemeClr val="tx1"/>
                </a:solidFill>
              </a:rPr>
              <a:t>Unit 02</a:t>
            </a:r>
            <a:r>
              <a:rPr lang="ko-KR" altLang="en-US" sz="2000" dirty="0">
                <a:solidFill>
                  <a:schemeClr val="tx1"/>
                </a:solidFill>
              </a:rPr>
              <a:t> 텔레비전 앞으로</a:t>
            </a:r>
            <a:br>
              <a:rPr lang="en-US" altLang="ko-KR" sz="2000" dirty="0">
                <a:solidFill>
                  <a:schemeClr val="tx1"/>
                </a:solidFill>
              </a:rPr>
            </a:br>
            <a:r>
              <a:rPr lang="ko-KR" altLang="en-US" sz="2000" dirty="0">
                <a:solidFill>
                  <a:schemeClr val="tx1"/>
                </a:solidFill>
              </a:rPr>
              <a:t>문법과 표현 </a:t>
            </a:r>
            <a:r>
              <a:rPr lang="en-US" altLang="ko-KR" sz="2000" dirty="0">
                <a:solidFill>
                  <a:schemeClr val="tx1"/>
                </a:solidFill>
              </a:rPr>
              <a:t>1</a:t>
            </a:r>
            <a:r>
              <a:rPr lang="en-US" altLang="ko-KR" sz="2000" dirty="0">
                <a:solidFill>
                  <a:srgbClr val="FF0000"/>
                </a:solidFill>
              </a:rPr>
              <a:t> ~</a:t>
            </a:r>
            <a:r>
              <a:rPr lang="ko-KR" altLang="en-US" sz="2000" dirty="0">
                <a:solidFill>
                  <a:srgbClr val="FF0000"/>
                </a:solidFill>
              </a:rPr>
              <a:t>는 중이다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106704-05D2-184C-84B3-2BEF256CB392}"/>
              </a:ext>
            </a:extLst>
          </p:cNvPr>
          <p:cNvSpPr txBox="1"/>
          <p:nvPr/>
        </p:nvSpPr>
        <p:spPr>
          <a:xfrm>
            <a:off x="2090936" y="907827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 중이다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P.24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630422-50F9-CB44-BF1A-4B08F48DB1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977" y="1544764"/>
            <a:ext cx="5695643" cy="45432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2D637E-C94C-4A4C-BB70-92227CAE5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079" y="1583173"/>
            <a:ext cx="5964541" cy="4447643"/>
          </a:xfrm>
          <a:prstGeom prst="rect">
            <a:avLst/>
          </a:prstGeom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42294360-2906-9640-A9A1-E8C468598EEE}"/>
              </a:ext>
            </a:extLst>
          </p:cNvPr>
          <p:cNvSpPr/>
          <p:nvPr/>
        </p:nvSpPr>
        <p:spPr>
          <a:xfrm>
            <a:off x="103987" y="1503342"/>
            <a:ext cx="3776133" cy="1303195"/>
          </a:xfrm>
          <a:prstGeom prst="wedgeEllipseCallout">
            <a:avLst>
              <a:gd name="adj1" fmla="val 45087"/>
              <a:gd name="adj2" fmla="val 6911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로라 아빠는 지금 뭐 하세요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0F9CB8C6-1BB5-184C-95CF-8BE8605EB629}"/>
              </a:ext>
            </a:extLst>
          </p:cNvPr>
          <p:cNvSpPr/>
          <p:nvPr/>
        </p:nvSpPr>
        <p:spPr>
          <a:xfrm>
            <a:off x="6184884" y="1579798"/>
            <a:ext cx="6127471" cy="1279139"/>
          </a:xfrm>
          <a:prstGeom prst="wedgeEllipseCallout">
            <a:avLst>
              <a:gd name="adj1" fmla="val -20927"/>
              <a:gd name="adj2" fmla="val 114128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>
                <a:solidFill>
                  <a:schemeClr val="tx1"/>
                </a:solidFill>
              </a:rPr>
              <a:t>앞집 아저씨하고 이야기를 하시는 </a:t>
            </a:r>
            <a:r>
              <a:rPr lang="ko-KR" altLang="en-US" sz="2800" err="1">
                <a:solidFill>
                  <a:schemeClr val="tx1"/>
                </a:solidFill>
              </a:rPr>
              <a:t>중이세요</a:t>
            </a:r>
            <a:r>
              <a:rPr lang="en-US" altLang="ko-KR" sz="2800">
                <a:solidFill>
                  <a:schemeClr val="tx1"/>
                </a:solidFill>
              </a:rPr>
              <a:t>.</a:t>
            </a:r>
            <a:endParaRPr lang="en-US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88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BA793508-DCD9-2A46-BD33-E776D5A156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347F0A6-A82E-8C49-B153-19A25E33FADA}"/>
              </a:ext>
            </a:extLst>
          </p:cNvPr>
          <p:cNvSpPr txBox="1">
            <a:spLocks/>
          </p:cNvSpPr>
          <p:nvPr/>
        </p:nvSpPr>
        <p:spPr>
          <a:xfrm>
            <a:off x="3248179" y="148578"/>
            <a:ext cx="5695643" cy="6214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000" dirty="0">
                <a:solidFill>
                  <a:schemeClr val="tx1"/>
                </a:solidFill>
              </a:rPr>
              <a:t>Unit 02</a:t>
            </a:r>
            <a:r>
              <a:rPr lang="ko-KR" altLang="en-US" sz="2000" dirty="0">
                <a:solidFill>
                  <a:schemeClr val="tx1"/>
                </a:solidFill>
              </a:rPr>
              <a:t> 텔레비전 앞으로</a:t>
            </a:r>
            <a:br>
              <a:rPr lang="en-US" altLang="ko-KR" sz="2000" dirty="0">
                <a:solidFill>
                  <a:schemeClr val="tx1"/>
                </a:solidFill>
              </a:rPr>
            </a:br>
            <a:r>
              <a:rPr lang="ko-KR" altLang="en-US" sz="2000" dirty="0">
                <a:solidFill>
                  <a:schemeClr val="tx1"/>
                </a:solidFill>
              </a:rPr>
              <a:t>문법과 표현 </a:t>
            </a:r>
            <a:r>
              <a:rPr lang="en-US" altLang="ko-KR" sz="2000" dirty="0">
                <a:solidFill>
                  <a:schemeClr val="tx1"/>
                </a:solidFill>
              </a:rPr>
              <a:t>1 </a:t>
            </a:r>
            <a:r>
              <a:rPr lang="en-US" altLang="ko-KR" sz="2000" dirty="0">
                <a:solidFill>
                  <a:srgbClr val="FF0000"/>
                </a:solidFill>
              </a:rPr>
              <a:t>~</a:t>
            </a:r>
            <a:r>
              <a:rPr lang="ko-KR" altLang="en-US" sz="2000" dirty="0">
                <a:solidFill>
                  <a:srgbClr val="FF0000"/>
                </a:solidFill>
              </a:rPr>
              <a:t>는 중이다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106704-05D2-184C-84B3-2BEF256CB392}"/>
              </a:ext>
            </a:extLst>
          </p:cNvPr>
          <p:cNvSpPr txBox="1"/>
          <p:nvPr/>
        </p:nvSpPr>
        <p:spPr>
          <a:xfrm>
            <a:off x="2090936" y="907827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 중이다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P.24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1BF9A9-EF0A-734D-ADA1-44F81A9F6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486" y="1514560"/>
            <a:ext cx="5184623" cy="45848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538744-5302-DA4E-92A1-E93D3D4B41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444" y="1774620"/>
            <a:ext cx="5464879" cy="4175553"/>
          </a:xfrm>
          <a:prstGeom prst="rect">
            <a:avLst/>
          </a:prstGeom>
        </p:spPr>
      </p:pic>
      <p:sp>
        <p:nvSpPr>
          <p:cNvPr id="11" name="Oval Callout 10">
            <a:extLst>
              <a:ext uri="{FF2B5EF4-FFF2-40B4-BE49-F238E27FC236}">
                <a16:creationId xmlns:a16="http://schemas.microsoft.com/office/drawing/2014/main" id="{48516800-6CF2-6D46-97D2-E518F542A21B}"/>
              </a:ext>
            </a:extLst>
          </p:cNvPr>
          <p:cNvSpPr/>
          <p:nvPr/>
        </p:nvSpPr>
        <p:spPr>
          <a:xfrm>
            <a:off x="103987" y="1503342"/>
            <a:ext cx="4163213" cy="1303195"/>
          </a:xfrm>
          <a:prstGeom prst="wedgeEllipseCallout">
            <a:avLst>
              <a:gd name="adj1" fmla="val 45087"/>
              <a:gd name="adj2" fmla="val 6911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로라 할아버지는 지금 뭐 하세요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1A289889-0C44-9C4A-BF1C-1FE0DEDCD23D}"/>
              </a:ext>
            </a:extLst>
          </p:cNvPr>
          <p:cNvSpPr/>
          <p:nvPr/>
        </p:nvSpPr>
        <p:spPr>
          <a:xfrm>
            <a:off x="5878918" y="1568842"/>
            <a:ext cx="6259286" cy="1279139"/>
          </a:xfrm>
          <a:prstGeom prst="wedgeEllipseCallout">
            <a:avLst>
              <a:gd name="adj1" fmla="val -17212"/>
              <a:gd name="adj2" fmla="val 7762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골프 연습을 하는 </a:t>
            </a:r>
            <a:r>
              <a:rPr lang="ko-KR" altLang="en-US" sz="2800" dirty="0" err="1">
                <a:solidFill>
                  <a:schemeClr val="tx1"/>
                </a:solidFill>
              </a:rPr>
              <a:t>중이세요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5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1288</Words>
  <Application>Microsoft Office PowerPoint</Application>
  <PresentationFormat>Widescreen</PresentationFormat>
  <Paragraphs>222</Paragraphs>
  <Slides>25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Gulim</vt:lpstr>
      <vt:lpstr>Gulim</vt:lpstr>
      <vt:lpstr>Arial</vt:lpstr>
      <vt:lpstr>Calibri</vt:lpstr>
      <vt:lpstr>Calibri Light</vt:lpstr>
      <vt:lpstr>Palatino Linotype</vt:lpstr>
      <vt:lpstr>Times New Roman</vt:lpstr>
      <vt:lpstr>Wingdings 3</vt:lpstr>
      <vt:lpstr>Office Theme</vt:lpstr>
      <vt:lpstr>     재외동포를 위한 한국어(영어권)   4-2  </vt:lpstr>
      <vt:lpstr>PowerPoint Presentation</vt:lpstr>
      <vt:lpstr>PowerPoint Presentation</vt:lpstr>
      <vt:lpstr>Unit 02 텔레비전 앞으로 어휘 Vocabulry-Flashcards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P.26</vt:lpstr>
      <vt:lpstr>읽고 써 봐요 P.28</vt:lpstr>
      <vt:lpstr>읽고 써 봐요 P.28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4-2</dc:title>
  <dc:creator>Microsoft Office User</dc:creator>
  <cp:lastModifiedBy>Hyunkyu Yi</cp:lastModifiedBy>
  <cp:revision>24</cp:revision>
  <dcterms:created xsi:type="dcterms:W3CDTF">2020-04-21T16:37:37Z</dcterms:created>
  <dcterms:modified xsi:type="dcterms:W3CDTF">2020-05-05T00:55:54Z</dcterms:modified>
</cp:coreProperties>
</file>